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7" r:id="rId2"/>
    <p:sldId id="258" r:id="rId3"/>
    <p:sldId id="259" r:id="rId4"/>
    <p:sldId id="260" r:id="rId5"/>
    <p:sldId id="305" r:id="rId6"/>
    <p:sldId id="262" r:id="rId7"/>
    <p:sldId id="263" r:id="rId8"/>
    <p:sldId id="264" r:id="rId9"/>
    <p:sldId id="303" r:id="rId10"/>
    <p:sldId id="266" r:id="rId11"/>
    <p:sldId id="267" r:id="rId12"/>
    <p:sldId id="268" r:id="rId13"/>
    <p:sldId id="319" r:id="rId14"/>
    <p:sldId id="315" r:id="rId15"/>
    <p:sldId id="314" r:id="rId16"/>
    <p:sldId id="316" r:id="rId17"/>
    <p:sldId id="271" r:id="rId18"/>
    <p:sldId id="272" r:id="rId19"/>
    <p:sldId id="273" r:id="rId20"/>
    <p:sldId id="274" r:id="rId21"/>
    <p:sldId id="275" r:id="rId22"/>
    <p:sldId id="304" r:id="rId23"/>
    <p:sldId id="277" r:id="rId24"/>
    <p:sldId id="278" r:id="rId25"/>
    <p:sldId id="279" r:id="rId26"/>
    <p:sldId id="280" r:id="rId27"/>
    <p:sldId id="281" r:id="rId28"/>
    <p:sldId id="282" r:id="rId29"/>
    <p:sldId id="283" r:id="rId30"/>
    <p:sldId id="284" r:id="rId31"/>
    <p:sldId id="306" r:id="rId32"/>
    <p:sldId id="307" r:id="rId33"/>
    <p:sldId id="286" r:id="rId34"/>
    <p:sldId id="309" r:id="rId35"/>
    <p:sldId id="308" r:id="rId36"/>
    <p:sldId id="310" r:id="rId37"/>
    <p:sldId id="288" r:id="rId38"/>
    <p:sldId id="311" r:id="rId39"/>
    <p:sldId id="312" r:id="rId40"/>
    <p:sldId id="313" r:id="rId41"/>
    <p:sldId id="292" r:id="rId42"/>
    <p:sldId id="293" r:id="rId43"/>
    <p:sldId id="294" r:id="rId44"/>
    <p:sldId id="295" r:id="rId45"/>
    <p:sldId id="296" r:id="rId46"/>
    <p:sldId id="297" r:id="rId47"/>
    <p:sldId id="298" r:id="rId48"/>
    <p:sldId id="318" r:id="rId49"/>
    <p:sldId id="299" r:id="rId50"/>
    <p:sldId id="317" r:id="rId51"/>
    <p:sldId id="301" r:id="rId52"/>
    <p:sldId id="320" r:id="rId53"/>
    <p:sldId id="302"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4"/>
    <p:restoredTop sz="79121" autoAdjust="0"/>
  </p:normalViewPr>
  <p:slideViewPr>
    <p:cSldViewPr snapToGrid="0" snapToObjects="1">
      <p:cViewPr varScale="1">
        <p:scale>
          <a:sx n="99" d="100"/>
          <a:sy n="99" d="100"/>
        </p:scale>
        <p:origin x="1840"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316231-0C3A-FF4E-BEB9-1D70FFCB3376}" type="doc">
      <dgm:prSet loTypeId="urn:microsoft.com/office/officeart/2005/8/layout/hProcess4" loCatId="" qsTypeId="urn:microsoft.com/office/officeart/2005/8/quickstyle/simple4" qsCatId="simple" csTypeId="urn:microsoft.com/office/officeart/2005/8/colors/accent1_2" csCatId="accent1" phldr="1"/>
      <dgm:spPr/>
      <dgm:t>
        <a:bodyPr/>
        <a:lstStyle/>
        <a:p>
          <a:endParaRPr lang="en-US"/>
        </a:p>
      </dgm:t>
    </dgm:pt>
    <dgm:pt modelId="{5642A373-CE3F-7243-B436-B8DB5B7C257C}">
      <dgm:prSet phldrT="[Text]" custT="1"/>
      <dgm:spPr>
        <a:solidFill>
          <a:srgbClr val="B888D7"/>
        </a:solidFill>
      </dgm:spPr>
      <dgm:t>
        <a:bodyPr/>
        <a:lstStyle/>
        <a:p>
          <a:r>
            <a:rPr lang="en-US" sz="2800" dirty="0">
              <a:solidFill>
                <a:srgbClr val="0000FF"/>
              </a:solidFill>
            </a:rPr>
            <a:t>1</a:t>
          </a:r>
        </a:p>
      </dgm:t>
    </dgm:pt>
    <dgm:pt modelId="{20FB58CD-F721-B74C-92EB-C9E636AEF761}" type="parTrans" cxnId="{195B0DC3-D282-F841-817F-8C9847D88405}">
      <dgm:prSet/>
      <dgm:spPr/>
      <dgm:t>
        <a:bodyPr/>
        <a:lstStyle/>
        <a:p>
          <a:endParaRPr lang="en-US"/>
        </a:p>
      </dgm:t>
    </dgm:pt>
    <dgm:pt modelId="{A7E80BD6-1D6F-494D-A667-E11A9B842859}" type="sibTrans" cxnId="{195B0DC3-D282-F841-817F-8C9847D88405}">
      <dgm:prSet/>
      <dgm:spPr>
        <a:solidFill>
          <a:srgbClr val="FF0000"/>
        </a:solidFill>
      </dgm:spPr>
      <dgm:t>
        <a:bodyPr/>
        <a:lstStyle/>
        <a:p>
          <a:endParaRPr lang="en-US"/>
        </a:p>
      </dgm:t>
    </dgm:pt>
    <dgm:pt modelId="{337A7952-9EFD-E148-BD2C-F031B36C6440}">
      <dgm:prSet phldrT="[Text]" custT="1"/>
      <dgm:spPr>
        <a:solidFill>
          <a:srgbClr val="CCFFCC"/>
        </a:solidFill>
        <a:scene3d>
          <a:camera prst="orthographicFront"/>
          <a:lightRig rig="threePt" dir="t"/>
        </a:scene3d>
        <a:sp3d>
          <a:bevelT/>
        </a:sp3d>
      </dgm:spPr>
      <dgm:t>
        <a:bodyPr/>
        <a:lstStyle/>
        <a:p>
          <a:r>
            <a:rPr lang="en-US" sz="1600" dirty="0" err="1">
              <a:solidFill>
                <a:srgbClr val="0000FF"/>
              </a:solidFill>
            </a:rPr>
            <a:t>Khò</a:t>
          </a:r>
          <a:r>
            <a:rPr lang="en-US" sz="1600" dirty="0">
              <a:solidFill>
                <a:srgbClr val="0000FF"/>
              </a:solidFill>
            </a:rPr>
            <a:t> </a:t>
          </a:r>
          <a:r>
            <a:rPr lang="en-US" sz="1600" dirty="0" err="1">
              <a:solidFill>
                <a:srgbClr val="0000FF"/>
              </a:solidFill>
            </a:rPr>
            <a:t>khè</a:t>
          </a:r>
          <a:r>
            <a:rPr lang="en-US" sz="1600" dirty="0">
              <a:solidFill>
                <a:srgbClr val="0000FF"/>
              </a:solidFill>
            </a:rPr>
            <a:t> </a:t>
          </a:r>
          <a:r>
            <a:rPr lang="en-US" sz="1600" dirty="0" err="1">
              <a:solidFill>
                <a:srgbClr val="0000FF"/>
              </a:solidFill>
            </a:rPr>
            <a:t>tái</a:t>
          </a:r>
          <a:r>
            <a:rPr lang="en-US" sz="1600" dirty="0">
              <a:solidFill>
                <a:srgbClr val="0000FF"/>
              </a:solidFill>
            </a:rPr>
            <a:t> </a:t>
          </a:r>
          <a:r>
            <a:rPr lang="en-US" sz="1600" dirty="0" err="1">
              <a:solidFill>
                <a:srgbClr val="0000FF"/>
              </a:solidFill>
            </a:rPr>
            <a:t>đi</a:t>
          </a:r>
          <a:r>
            <a:rPr lang="en-US" sz="1600" dirty="0">
              <a:solidFill>
                <a:srgbClr val="0000FF"/>
              </a:solidFill>
            </a:rPr>
            <a:t> </a:t>
          </a:r>
          <a:r>
            <a:rPr lang="en-US" sz="1600" dirty="0" err="1">
              <a:solidFill>
                <a:srgbClr val="0000FF"/>
              </a:solidFill>
            </a:rPr>
            <a:t>tái</a:t>
          </a:r>
          <a:r>
            <a:rPr lang="en-US" sz="1600" dirty="0">
              <a:solidFill>
                <a:srgbClr val="0000FF"/>
              </a:solidFill>
            </a:rPr>
            <a:t> </a:t>
          </a:r>
          <a:r>
            <a:rPr lang="en-US" sz="1600" dirty="0" err="1">
              <a:solidFill>
                <a:srgbClr val="0000FF"/>
              </a:solidFill>
            </a:rPr>
            <a:t>lại</a:t>
          </a:r>
          <a:endParaRPr lang="en-US" sz="1600" dirty="0">
            <a:solidFill>
              <a:srgbClr val="0000FF"/>
            </a:solidFill>
          </a:endParaRPr>
        </a:p>
      </dgm:t>
    </dgm:pt>
    <dgm:pt modelId="{4778B5CD-767B-B847-9FA4-F90C4D27764D}" type="parTrans" cxnId="{B27E60EA-FCB9-1C4D-8665-B8F2CEC8E68C}">
      <dgm:prSet/>
      <dgm:spPr/>
      <dgm:t>
        <a:bodyPr/>
        <a:lstStyle/>
        <a:p>
          <a:endParaRPr lang="en-US"/>
        </a:p>
      </dgm:t>
    </dgm:pt>
    <dgm:pt modelId="{C72C870A-5D09-A441-A253-5BDE6BFA4193}" type="sibTrans" cxnId="{B27E60EA-FCB9-1C4D-8665-B8F2CEC8E68C}">
      <dgm:prSet/>
      <dgm:spPr/>
      <dgm:t>
        <a:bodyPr/>
        <a:lstStyle/>
        <a:p>
          <a:endParaRPr lang="en-US"/>
        </a:p>
      </dgm:t>
    </dgm:pt>
    <dgm:pt modelId="{1B3251FE-1BA8-C34D-AD88-14FD3A95A6AD}">
      <dgm:prSet phldrT="[Text]" phldr="1" custT="1"/>
      <dgm:spPr>
        <a:solidFill>
          <a:srgbClr val="CCFFCC"/>
        </a:solidFill>
        <a:scene3d>
          <a:camera prst="orthographicFront"/>
          <a:lightRig rig="threePt" dir="t"/>
        </a:scene3d>
        <a:sp3d>
          <a:bevelT/>
        </a:sp3d>
      </dgm:spPr>
      <dgm:t>
        <a:bodyPr/>
        <a:lstStyle/>
        <a:p>
          <a:endParaRPr lang="en-US" sz="1600" dirty="0">
            <a:solidFill>
              <a:srgbClr val="0000FF"/>
            </a:solidFill>
          </a:endParaRPr>
        </a:p>
      </dgm:t>
    </dgm:pt>
    <dgm:pt modelId="{84C66DCE-AC3C-BA49-948C-E4F6F6023BC2}" type="parTrans" cxnId="{5FCF5BF8-7136-3E42-A947-41D721B4A329}">
      <dgm:prSet/>
      <dgm:spPr/>
      <dgm:t>
        <a:bodyPr/>
        <a:lstStyle/>
        <a:p>
          <a:endParaRPr lang="en-US"/>
        </a:p>
      </dgm:t>
    </dgm:pt>
    <dgm:pt modelId="{62F3D2CE-B9DE-B248-AA20-816E250C2382}" type="sibTrans" cxnId="{5FCF5BF8-7136-3E42-A947-41D721B4A329}">
      <dgm:prSet/>
      <dgm:spPr/>
      <dgm:t>
        <a:bodyPr/>
        <a:lstStyle/>
        <a:p>
          <a:endParaRPr lang="en-US"/>
        </a:p>
      </dgm:t>
    </dgm:pt>
    <dgm:pt modelId="{132ACFF8-ED37-BB4E-A039-05C0853B4FAB}">
      <dgm:prSet phldrT="[Text]" custT="1"/>
      <dgm:spPr>
        <a:solidFill>
          <a:srgbClr val="E778FF"/>
        </a:solidFill>
      </dgm:spPr>
      <dgm:t>
        <a:bodyPr/>
        <a:lstStyle/>
        <a:p>
          <a:r>
            <a:rPr lang="en-US" sz="1600" dirty="0">
              <a:solidFill>
                <a:srgbClr val="0000FF"/>
              </a:solidFill>
            </a:rPr>
            <a:t>2</a:t>
          </a:r>
        </a:p>
      </dgm:t>
    </dgm:pt>
    <dgm:pt modelId="{E486E1D1-84CB-AD42-B66A-5606B72CCE8B}" type="parTrans" cxnId="{1A4A0686-DB66-F949-BD51-E9B2EDAEAF06}">
      <dgm:prSet/>
      <dgm:spPr/>
      <dgm:t>
        <a:bodyPr/>
        <a:lstStyle/>
        <a:p>
          <a:endParaRPr lang="en-US"/>
        </a:p>
      </dgm:t>
    </dgm:pt>
    <dgm:pt modelId="{4B74E16F-9872-B546-BEC7-07CDB768FE57}" type="sibTrans" cxnId="{1A4A0686-DB66-F949-BD51-E9B2EDAEAF06}">
      <dgm:prSet/>
      <dgm:spPr>
        <a:solidFill>
          <a:srgbClr val="FF0000"/>
        </a:solidFill>
        <a:ln w="57150" cmpd="sng"/>
      </dgm:spPr>
      <dgm:t>
        <a:bodyPr/>
        <a:lstStyle/>
        <a:p>
          <a:endParaRPr lang="en-US"/>
        </a:p>
      </dgm:t>
    </dgm:pt>
    <dgm:pt modelId="{F05DBF3B-5B78-A14A-9D91-AA706162DFD2}">
      <dgm:prSet phldrT="[Text]" custT="1"/>
      <dgm:spPr>
        <a:solidFill>
          <a:srgbClr val="CCFFCC">
            <a:alpha val="90000"/>
          </a:srgbClr>
        </a:solidFill>
        <a:scene3d>
          <a:camera prst="orthographicFront"/>
          <a:lightRig rig="threePt" dir="t"/>
        </a:scene3d>
        <a:sp3d>
          <a:bevelT/>
        </a:sp3d>
      </dgm:spPr>
      <dgm:t>
        <a:bodyPr/>
        <a:lstStyle/>
        <a:p>
          <a:pPr algn="l"/>
          <a:r>
            <a:rPr lang="en-US" sz="1600" dirty="0" err="1">
              <a:solidFill>
                <a:srgbClr val="0000FF"/>
              </a:solidFill>
            </a:rPr>
            <a:t>Có</a:t>
          </a:r>
          <a:r>
            <a:rPr lang="en-US" sz="1600" dirty="0">
              <a:solidFill>
                <a:srgbClr val="0000FF"/>
              </a:solidFill>
            </a:rPr>
            <a:t> </a:t>
          </a:r>
          <a:r>
            <a:rPr lang="en-US" sz="1600" dirty="0" err="1">
              <a:solidFill>
                <a:srgbClr val="0000FF"/>
              </a:solidFill>
            </a:rPr>
            <a:t>đáp</a:t>
          </a:r>
          <a:r>
            <a:rPr lang="en-US" sz="1600" dirty="0">
              <a:solidFill>
                <a:srgbClr val="0000FF"/>
              </a:solidFill>
            </a:rPr>
            <a:t>  </a:t>
          </a:r>
          <a:r>
            <a:rPr lang="en-US" sz="1600" dirty="0" err="1">
              <a:solidFill>
                <a:srgbClr val="0000FF"/>
              </a:solidFill>
            </a:rPr>
            <a:t>ứng</a:t>
          </a:r>
          <a:r>
            <a:rPr lang="en-US" sz="1600" dirty="0">
              <a:solidFill>
                <a:srgbClr val="0000FF"/>
              </a:solidFill>
            </a:rPr>
            <a:t>  </a:t>
          </a:r>
          <a:r>
            <a:rPr lang="en-US" sz="1600" dirty="0" err="1">
              <a:solidFill>
                <a:srgbClr val="0000FF"/>
              </a:solidFill>
            </a:rPr>
            <a:t>điểu</a:t>
          </a:r>
          <a:r>
            <a:rPr lang="en-US" sz="1600" dirty="0">
              <a:solidFill>
                <a:srgbClr val="0000FF"/>
              </a:solidFill>
            </a:rPr>
            <a:t> </a:t>
          </a:r>
          <a:r>
            <a:rPr lang="en-US" sz="1600" dirty="0" err="1">
              <a:solidFill>
                <a:srgbClr val="0000FF"/>
              </a:solidFill>
            </a:rPr>
            <a:t>trị</a:t>
          </a:r>
          <a:r>
            <a:rPr lang="en-US" sz="1600" dirty="0">
              <a:solidFill>
                <a:srgbClr val="0000FF"/>
              </a:solidFill>
            </a:rPr>
            <a:t> hen*</a:t>
          </a:r>
        </a:p>
      </dgm:t>
    </dgm:pt>
    <dgm:pt modelId="{D1D0D8C4-24FD-D943-903B-6F524DE9468F}" type="parTrans" cxnId="{DB01E5F3-C9C7-ED40-BBAF-56D11F102EAD}">
      <dgm:prSet/>
      <dgm:spPr/>
      <dgm:t>
        <a:bodyPr/>
        <a:lstStyle/>
        <a:p>
          <a:endParaRPr lang="en-US"/>
        </a:p>
      </dgm:t>
    </dgm:pt>
    <dgm:pt modelId="{FD74730A-65AD-0E4C-A0DF-CAD223041051}" type="sibTrans" cxnId="{DB01E5F3-C9C7-ED40-BBAF-56D11F102EAD}">
      <dgm:prSet/>
      <dgm:spPr/>
      <dgm:t>
        <a:bodyPr/>
        <a:lstStyle/>
        <a:p>
          <a:endParaRPr lang="en-US"/>
        </a:p>
      </dgm:t>
    </dgm:pt>
    <dgm:pt modelId="{DE7D8D89-F9D5-A640-87BD-426FD0E59A0A}">
      <dgm:prSet phldrT="[Text]" custT="1"/>
      <dgm:spPr>
        <a:solidFill>
          <a:srgbClr val="E778FF"/>
        </a:solidFill>
      </dgm:spPr>
      <dgm:t>
        <a:bodyPr/>
        <a:lstStyle/>
        <a:p>
          <a:r>
            <a:rPr lang="en-US" sz="1600" dirty="0">
              <a:solidFill>
                <a:srgbClr val="0000FF"/>
              </a:solidFill>
            </a:rPr>
            <a:t>3</a:t>
          </a:r>
        </a:p>
      </dgm:t>
    </dgm:pt>
    <dgm:pt modelId="{0E1C041E-C33A-6C46-B819-D404B889D4A2}" type="parTrans" cxnId="{8A54A441-1561-ED48-AFFF-F6298B27B90E}">
      <dgm:prSet/>
      <dgm:spPr/>
      <dgm:t>
        <a:bodyPr/>
        <a:lstStyle/>
        <a:p>
          <a:endParaRPr lang="en-US"/>
        </a:p>
      </dgm:t>
    </dgm:pt>
    <dgm:pt modelId="{1188670B-9C6B-0443-8059-15DB0D208D16}" type="sibTrans" cxnId="{8A54A441-1561-ED48-AFFF-F6298B27B90E}">
      <dgm:prSet/>
      <dgm:spPr>
        <a:solidFill>
          <a:srgbClr val="FF0000"/>
        </a:solidFill>
      </dgm:spPr>
      <dgm:t>
        <a:bodyPr/>
        <a:lstStyle/>
        <a:p>
          <a:endParaRPr lang="en-US"/>
        </a:p>
      </dgm:t>
    </dgm:pt>
    <dgm:pt modelId="{E7FA8500-DD11-1944-B179-991F34D1BF68}">
      <dgm:prSet phldrT="[Text]" custT="1"/>
      <dgm:spPr>
        <a:solidFill>
          <a:srgbClr val="CCFFCC">
            <a:alpha val="90000"/>
          </a:srgbClr>
        </a:solidFill>
        <a:scene3d>
          <a:camera prst="orthographicFront"/>
          <a:lightRig rig="threePt" dir="t"/>
        </a:scene3d>
        <a:sp3d>
          <a:bevelT/>
        </a:sp3d>
      </dgm:spPr>
      <dgm:t>
        <a:bodyPr/>
        <a:lstStyle/>
        <a:p>
          <a:r>
            <a:rPr lang="en-US" sz="1600" dirty="0">
              <a:solidFill>
                <a:srgbClr val="0000FF"/>
              </a:solidFill>
            </a:rPr>
            <a:t>HC </a:t>
          </a:r>
          <a:r>
            <a:rPr lang="en-US" sz="1600" dirty="0" err="1">
              <a:solidFill>
                <a:srgbClr val="0000FF"/>
              </a:solidFill>
            </a:rPr>
            <a:t>tắc</a:t>
          </a:r>
          <a:r>
            <a:rPr lang="en-US" sz="1600" dirty="0">
              <a:solidFill>
                <a:srgbClr val="0000FF"/>
              </a:solidFill>
            </a:rPr>
            <a:t>  </a:t>
          </a:r>
          <a:r>
            <a:rPr lang="en-US" sz="1600" dirty="0" err="1">
              <a:solidFill>
                <a:srgbClr val="0000FF"/>
              </a:solidFill>
            </a:rPr>
            <a:t>nghẽn</a:t>
          </a:r>
          <a:r>
            <a:rPr lang="en-US" sz="1600" dirty="0">
              <a:solidFill>
                <a:srgbClr val="0000FF"/>
              </a:solidFill>
            </a:rPr>
            <a:t>  HHD</a:t>
          </a:r>
        </a:p>
      </dgm:t>
    </dgm:pt>
    <dgm:pt modelId="{04400185-8A73-F048-A439-EAE281FBCEA5}" type="parTrans" cxnId="{5D75AF86-9A95-974E-AE9D-ACA442366EFC}">
      <dgm:prSet/>
      <dgm:spPr/>
      <dgm:t>
        <a:bodyPr/>
        <a:lstStyle/>
        <a:p>
          <a:endParaRPr lang="en-US"/>
        </a:p>
      </dgm:t>
    </dgm:pt>
    <dgm:pt modelId="{566A88D3-8AE4-464A-8FB6-205334236058}" type="sibTrans" cxnId="{5D75AF86-9A95-974E-AE9D-ACA442366EFC}">
      <dgm:prSet/>
      <dgm:spPr/>
      <dgm:t>
        <a:bodyPr/>
        <a:lstStyle/>
        <a:p>
          <a:endParaRPr lang="en-US"/>
        </a:p>
      </dgm:t>
    </dgm:pt>
    <dgm:pt modelId="{EF00BDD2-534F-3044-B5AB-151A9E0A03BB}">
      <dgm:prSet phldrT="[Text]" custT="1"/>
      <dgm:spPr>
        <a:solidFill>
          <a:srgbClr val="E778FF"/>
        </a:solidFill>
      </dgm:spPr>
      <dgm:t>
        <a:bodyPr/>
        <a:lstStyle/>
        <a:p>
          <a:r>
            <a:rPr lang="en-US" sz="1600" dirty="0">
              <a:solidFill>
                <a:srgbClr val="0000FF"/>
              </a:solidFill>
            </a:rPr>
            <a:t>4</a:t>
          </a:r>
        </a:p>
      </dgm:t>
    </dgm:pt>
    <dgm:pt modelId="{8B8042FC-CC77-1245-8927-5B48C396C95C}" type="parTrans" cxnId="{2FA11C9E-D8D4-604A-83C9-3ADF5E234311}">
      <dgm:prSet/>
      <dgm:spPr/>
      <dgm:t>
        <a:bodyPr/>
        <a:lstStyle/>
        <a:p>
          <a:endParaRPr lang="en-US"/>
        </a:p>
      </dgm:t>
    </dgm:pt>
    <dgm:pt modelId="{C76E09AD-3954-0E43-8B6F-2AF485DE443A}" type="sibTrans" cxnId="{2FA11C9E-D8D4-604A-83C9-3ADF5E234311}">
      <dgm:prSet/>
      <dgm:spPr>
        <a:solidFill>
          <a:srgbClr val="FF0000"/>
        </a:solidFill>
      </dgm:spPr>
      <dgm:t>
        <a:bodyPr/>
        <a:lstStyle/>
        <a:p>
          <a:endParaRPr lang="en-US"/>
        </a:p>
      </dgm:t>
    </dgm:pt>
    <dgm:pt modelId="{143393D8-D003-C54A-8D7A-73848EBA7DAB}">
      <dgm:prSet phldrT="[Text]" custT="1"/>
      <dgm:spPr>
        <a:solidFill>
          <a:srgbClr val="CCFFCC"/>
        </a:solidFill>
        <a:scene3d>
          <a:camera prst="orthographicFront"/>
          <a:lightRig rig="threePt" dir="t"/>
        </a:scene3d>
        <a:sp3d>
          <a:bevelT/>
        </a:sp3d>
      </dgm:spPr>
      <dgm:t>
        <a:bodyPr/>
        <a:lstStyle/>
        <a:p>
          <a:r>
            <a:rPr lang="en-US" sz="1600" dirty="0">
              <a:solidFill>
                <a:srgbClr val="0000FF"/>
              </a:solidFill>
            </a:rPr>
            <a:t>TC hen  </a:t>
          </a:r>
          <a:r>
            <a:rPr lang="en-US" sz="1600" dirty="0" err="1">
              <a:solidFill>
                <a:srgbClr val="0000FF"/>
              </a:solidFill>
            </a:rPr>
            <a:t>gia</a:t>
          </a:r>
          <a:r>
            <a:rPr lang="en-US" sz="1600" dirty="0">
              <a:solidFill>
                <a:srgbClr val="0000FF"/>
              </a:solidFill>
            </a:rPr>
            <a:t>  </a:t>
          </a:r>
          <a:r>
            <a:rPr lang="en-US" sz="1600" dirty="0" err="1">
              <a:solidFill>
                <a:srgbClr val="0000FF"/>
              </a:solidFill>
            </a:rPr>
            <a:t>đình</a:t>
          </a:r>
          <a:r>
            <a:rPr lang="en-US" sz="1600" dirty="0">
              <a:solidFill>
                <a:srgbClr val="0000FF"/>
              </a:solidFill>
            </a:rPr>
            <a:t> **</a:t>
          </a:r>
        </a:p>
      </dgm:t>
    </dgm:pt>
    <dgm:pt modelId="{9C16B7C1-BFB5-054B-8412-0CB1FB06ADF3}" type="parTrans" cxnId="{FC1EBD4D-41D3-4747-A23A-4D4711F05312}">
      <dgm:prSet/>
      <dgm:spPr/>
      <dgm:t>
        <a:bodyPr/>
        <a:lstStyle/>
        <a:p>
          <a:endParaRPr lang="en-US"/>
        </a:p>
      </dgm:t>
    </dgm:pt>
    <dgm:pt modelId="{E50389D7-19AB-3242-A353-00553474BF24}" type="sibTrans" cxnId="{FC1EBD4D-41D3-4747-A23A-4D4711F05312}">
      <dgm:prSet/>
      <dgm:spPr/>
      <dgm:t>
        <a:bodyPr/>
        <a:lstStyle/>
        <a:p>
          <a:endParaRPr lang="en-US"/>
        </a:p>
      </dgm:t>
    </dgm:pt>
    <dgm:pt modelId="{9F9DB71D-0660-9A4C-8EAC-37BA78ADE8CA}">
      <dgm:prSet phldrT="[Text]" custT="1"/>
      <dgm:spPr>
        <a:solidFill>
          <a:srgbClr val="E778FF"/>
        </a:solidFill>
      </dgm:spPr>
      <dgm:t>
        <a:bodyPr/>
        <a:lstStyle/>
        <a:p>
          <a:r>
            <a:rPr lang="en-US" sz="1600" dirty="0">
              <a:solidFill>
                <a:srgbClr val="0000FF"/>
              </a:solidFill>
            </a:rPr>
            <a:t>5</a:t>
          </a:r>
        </a:p>
      </dgm:t>
    </dgm:pt>
    <dgm:pt modelId="{7D1F1900-9D9D-CE49-95BA-DABC530449C1}" type="parTrans" cxnId="{D7731D9A-CF89-8445-9E79-E2CAC3535EB6}">
      <dgm:prSet/>
      <dgm:spPr/>
      <dgm:t>
        <a:bodyPr/>
        <a:lstStyle/>
        <a:p>
          <a:endParaRPr lang="en-US"/>
        </a:p>
      </dgm:t>
    </dgm:pt>
    <dgm:pt modelId="{5691AD85-C218-0B47-B6E8-E3F0CEF39893}" type="sibTrans" cxnId="{D7731D9A-CF89-8445-9E79-E2CAC3535EB6}">
      <dgm:prSet/>
      <dgm:spPr/>
      <dgm:t>
        <a:bodyPr/>
        <a:lstStyle/>
        <a:p>
          <a:endParaRPr lang="en-US"/>
        </a:p>
      </dgm:t>
    </dgm:pt>
    <dgm:pt modelId="{D49E306B-C2C4-3442-9A80-508FE351AF27}">
      <dgm:prSet phldrT="[Text]" custT="1"/>
      <dgm:spPr>
        <a:solidFill>
          <a:srgbClr val="CCFFCC"/>
        </a:solidFill>
        <a:scene3d>
          <a:camera prst="orthographicFront"/>
          <a:lightRig rig="threePt" dir="t"/>
        </a:scene3d>
        <a:sp3d>
          <a:bevelT/>
        </a:sp3d>
      </dgm:spPr>
      <dgm:t>
        <a:bodyPr/>
        <a:lstStyle/>
        <a:p>
          <a:r>
            <a:rPr lang="en-US" sz="1600" dirty="0" err="1">
              <a:solidFill>
                <a:srgbClr val="0000FF"/>
              </a:solidFill>
            </a:rPr>
            <a:t>Đã</a:t>
          </a:r>
          <a:r>
            <a:rPr lang="en-US" sz="1600" dirty="0">
              <a:solidFill>
                <a:srgbClr val="0000FF"/>
              </a:solidFill>
            </a:rPr>
            <a:t> </a:t>
          </a:r>
          <a:r>
            <a:rPr lang="en-US" sz="1600" dirty="0" err="1">
              <a:solidFill>
                <a:srgbClr val="0000FF"/>
              </a:solidFill>
            </a:rPr>
            <a:t>loại</a:t>
          </a:r>
          <a:r>
            <a:rPr lang="en-US" sz="1600" dirty="0">
              <a:solidFill>
                <a:srgbClr val="0000FF"/>
              </a:solidFill>
            </a:rPr>
            <a:t>  </a:t>
          </a:r>
          <a:r>
            <a:rPr lang="en-US" sz="1600" dirty="0" err="1">
              <a:solidFill>
                <a:srgbClr val="0000FF"/>
              </a:solidFill>
            </a:rPr>
            <a:t>trừ</a:t>
          </a:r>
          <a:r>
            <a:rPr lang="en-US" sz="1600" dirty="0">
              <a:solidFill>
                <a:srgbClr val="0000FF"/>
              </a:solidFill>
            </a:rPr>
            <a:t>  </a:t>
          </a:r>
          <a:r>
            <a:rPr lang="en-US" sz="1600" dirty="0" err="1">
              <a:solidFill>
                <a:srgbClr val="0000FF"/>
              </a:solidFill>
            </a:rPr>
            <a:t>các</a:t>
          </a:r>
          <a:r>
            <a:rPr lang="en-US" sz="1600" dirty="0">
              <a:solidFill>
                <a:srgbClr val="0000FF"/>
              </a:solidFill>
            </a:rPr>
            <a:t>  NN </a:t>
          </a:r>
          <a:r>
            <a:rPr lang="en-US" sz="1600" dirty="0" err="1">
              <a:solidFill>
                <a:srgbClr val="0000FF"/>
              </a:solidFill>
            </a:rPr>
            <a:t>khác</a:t>
          </a:r>
          <a:endParaRPr lang="en-US" sz="1600" dirty="0">
            <a:solidFill>
              <a:srgbClr val="0000FF"/>
            </a:solidFill>
          </a:endParaRPr>
        </a:p>
      </dgm:t>
    </dgm:pt>
    <dgm:pt modelId="{8A65C97C-EA57-CF40-A6AF-13D2C1E140FF}" type="parTrans" cxnId="{44079AC5-0D89-A748-9AA2-1EE7DD526843}">
      <dgm:prSet/>
      <dgm:spPr/>
      <dgm:t>
        <a:bodyPr/>
        <a:lstStyle/>
        <a:p>
          <a:endParaRPr lang="en-US"/>
        </a:p>
      </dgm:t>
    </dgm:pt>
    <dgm:pt modelId="{19CF4A25-33EB-B649-8A17-D96355485F9A}" type="sibTrans" cxnId="{44079AC5-0D89-A748-9AA2-1EE7DD526843}">
      <dgm:prSet/>
      <dgm:spPr/>
      <dgm:t>
        <a:bodyPr/>
        <a:lstStyle/>
        <a:p>
          <a:endParaRPr lang="en-US"/>
        </a:p>
      </dgm:t>
    </dgm:pt>
    <dgm:pt modelId="{F9411F56-8504-3E45-8EAF-7A0A3A66837B}" type="pres">
      <dgm:prSet presAssocID="{2F316231-0C3A-FF4E-BEB9-1D70FFCB3376}" presName="Name0" presStyleCnt="0">
        <dgm:presLayoutVars>
          <dgm:dir/>
          <dgm:animLvl val="lvl"/>
          <dgm:resizeHandles val="exact"/>
        </dgm:presLayoutVars>
      </dgm:prSet>
      <dgm:spPr/>
    </dgm:pt>
    <dgm:pt modelId="{5817AD58-1452-CF41-9296-FC2930A94E63}" type="pres">
      <dgm:prSet presAssocID="{2F316231-0C3A-FF4E-BEB9-1D70FFCB3376}" presName="tSp" presStyleCnt="0"/>
      <dgm:spPr/>
    </dgm:pt>
    <dgm:pt modelId="{C91B3846-5275-7640-A57E-6F0FA28A6873}" type="pres">
      <dgm:prSet presAssocID="{2F316231-0C3A-FF4E-BEB9-1D70FFCB3376}" presName="bSp" presStyleCnt="0"/>
      <dgm:spPr/>
    </dgm:pt>
    <dgm:pt modelId="{C1427963-A7DD-684F-B39E-03ABCFCE86E5}" type="pres">
      <dgm:prSet presAssocID="{2F316231-0C3A-FF4E-BEB9-1D70FFCB3376}" presName="process" presStyleCnt="0"/>
      <dgm:spPr/>
    </dgm:pt>
    <dgm:pt modelId="{A4B8D38D-0D80-704B-A34F-4FFE6F91A0B0}" type="pres">
      <dgm:prSet presAssocID="{5642A373-CE3F-7243-B436-B8DB5B7C257C}" presName="composite1" presStyleCnt="0"/>
      <dgm:spPr/>
    </dgm:pt>
    <dgm:pt modelId="{04143194-40B4-BA41-AB1A-D56C011B302B}" type="pres">
      <dgm:prSet presAssocID="{5642A373-CE3F-7243-B436-B8DB5B7C257C}" presName="dummyNode1" presStyleLbl="node1" presStyleIdx="0" presStyleCnt="5"/>
      <dgm:spPr/>
    </dgm:pt>
    <dgm:pt modelId="{B34552F8-8A8C-BC40-9A03-654E3C75DE92}" type="pres">
      <dgm:prSet presAssocID="{5642A373-CE3F-7243-B436-B8DB5B7C257C}" presName="childNode1" presStyleLbl="bgAcc1" presStyleIdx="0" presStyleCnt="5" custScaleY="203409" custLinFactNeighborY="-26981">
        <dgm:presLayoutVars>
          <dgm:bulletEnabled val="1"/>
        </dgm:presLayoutVars>
      </dgm:prSet>
      <dgm:spPr/>
    </dgm:pt>
    <dgm:pt modelId="{1C8BAE9E-CA21-BE4B-A74B-A62B0173230E}" type="pres">
      <dgm:prSet presAssocID="{5642A373-CE3F-7243-B436-B8DB5B7C257C}" presName="childNode1tx" presStyleLbl="bgAcc1" presStyleIdx="0" presStyleCnt="5">
        <dgm:presLayoutVars>
          <dgm:bulletEnabled val="1"/>
        </dgm:presLayoutVars>
      </dgm:prSet>
      <dgm:spPr/>
    </dgm:pt>
    <dgm:pt modelId="{48556017-7C7F-F149-8C55-5F13F5CA5199}" type="pres">
      <dgm:prSet presAssocID="{5642A373-CE3F-7243-B436-B8DB5B7C257C}" presName="parentNode1" presStyleLbl="node1" presStyleIdx="0" presStyleCnt="5">
        <dgm:presLayoutVars>
          <dgm:chMax val="1"/>
          <dgm:bulletEnabled val="1"/>
        </dgm:presLayoutVars>
      </dgm:prSet>
      <dgm:spPr/>
    </dgm:pt>
    <dgm:pt modelId="{DF38A578-941B-2942-8445-C77D2E1F5DF8}" type="pres">
      <dgm:prSet presAssocID="{5642A373-CE3F-7243-B436-B8DB5B7C257C}" presName="connSite1" presStyleCnt="0"/>
      <dgm:spPr/>
    </dgm:pt>
    <dgm:pt modelId="{305B3FD3-45BA-E242-839C-B798EA088F54}" type="pres">
      <dgm:prSet presAssocID="{A7E80BD6-1D6F-494D-A667-E11A9B842859}" presName="Name9" presStyleLbl="sibTrans2D1" presStyleIdx="0" presStyleCnt="4"/>
      <dgm:spPr/>
    </dgm:pt>
    <dgm:pt modelId="{7F250429-6FD7-2F43-812A-C5CBC83B1E01}" type="pres">
      <dgm:prSet presAssocID="{132ACFF8-ED37-BB4E-A039-05C0853B4FAB}" presName="composite2" presStyleCnt="0"/>
      <dgm:spPr/>
    </dgm:pt>
    <dgm:pt modelId="{124596D5-65FE-F44F-A19B-C44DCD100A8B}" type="pres">
      <dgm:prSet presAssocID="{132ACFF8-ED37-BB4E-A039-05C0853B4FAB}" presName="dummyNode2" presStyleLbl="node1" presStyleIdx="0" presStyleCnt="5"/>
      <dgm:spPr/>
    </dgm:pt>
    <dgm:pt modelId="{3FB114C1-8958-E441-AAC3-C96EEA98C585}" type="pres">
      <dgm:prSet presAssocID="{132ACFF8-ED37-BB4E-A039-05C0853B4FAB}" presName="childNode2" presStyleLbl="bgAcc1" presStyleIdx="1" presStyleCnt="5" custScaleX="114861" custScaleY="152556" custLinFactNeighborY="22435">
        <dgm:presLayoutVars>
          <dgm:bulletEnabled val="1"/>
        </dgm:presLayoutVars>
      </dgm:prSet>
      <dgm:spPr/>
    </dgm:pt>
    <dgm:pt modelId="{A101EADF-96B9-5446-871F-EF7C565BEA29}" type="pres">
      <dgm:prSet presAssocID="{132ACFF8-ED37-BB4E-A039-05C0853B4FAB}" presName="childNode2tx" presStyleLbl="bgAcc1" presStyleIdx="1" presStyleCnt="5">
        <dgm:presLayoutVars>
          <dgm:bulletEnabled val="1"/>
        </dgm:presLayoutVars>
      </dgm:prSet>
      <dgm:spPr/>
    </dgm:pt>
    <dgm:pt modelId="{A9250F82-81D4-404D-B9D7-DC94EC9C10F3}" type="pres">
      <dgm:prSet presAssocID="{132ACFF8-ED37-BB4E-A039-05C0853B4FAB}" presName="parentNode2" presStyleLbl="node1" presStyleIdx="1" presStyleCnt="5">
        <dgm:presLayoutVars>
          <dgm:chMax val="0"/>
          <dgm:bulletEnabled val="1"/>
        </dgm:presLayoutVars>
      </dgm:prSet>
      <dgm:spPr/>
    </dgm:pt>
    <dgm:pt modelId="{6EB2A0EF-7BB3-ED4E-A7F1-5DAA4C8B924C}" type="pres">
      <dgm:prSet presAssocID="{132ACFF8-ED37-BB4E-A039-05C0853B4FAB}" presName="connSite2" presStyleCnt="0"/>
      <dgm:spPr/>
    </dgm:pt>
    <dgm:pt modelId="{565B5AEB-D97D-F64F-A85F-FDCA78C58A90}" type="pres">
      <dgm:prSet presAssocID="{4B74E16F-9872-B546-BEC7-07CDB768FE57}" presName="Name18" presStyleLbl="sibTrans2D1" presStyleIdx="1" presStyleCnt="4"/>
      <dgm:spPr/>
    </dgm:pt>
    <dgm:pt modelId="{EDCFC0F5-238F-A24D-B72C-78F2925CDC50}" type="pres">
      <dgm:prSet presAssocID="{DE7D8D89-F9D5-A640-87BD-426FD0E59A0A}" presName="composite1" presStyleCnt="0"/>
      <dgm:spPr/>
    </dgm:pt>
    <dgm:pt modelId="{220EEC53-BD4E-F34E-A4F0-CE83242A2161}" type="pres">
      <dgm:prSet presAssocID="{DE7D8D89-F9D5-A640-87BD-426FD0E59A0A}" presName="dummyNode1" presStyleLbl="node1" presStyleIdx="1" presStyleCnt="5"/>
      <dgm:spPr/>
    </dgm:pt>
    <dgm:pt modelId="{035AE000-24CF-D143-993C-DCC34DD20853}" type="pres">
      <dgm:prSet presAssocID="{DE7D8D89-F9D5-A640-87BD-426FD0E59A0A}" presName="childNode1" presStyleLbl="bgAcc1" presStyleIdx="2" presStyleCnt="5" custScaleY="194470" custLinFactNeighborY="-13553">
        <dgm:presLayoutVars>
          <dgm:bulletEnabled val="1"/>
        </dgm:presLayoutVars>
      </dgm:prSet>
      <dgm:spPr/>
    </dgm:pt>
    <dgm:pt modelId="{570E6155-75CE-4440-A500-895A09268A3D}" type="pres">
      <dgm:prSet presAssocID="{DE7D8D89-F9D5-A640-87BD-426FD0E59A0A}" presName="childNode1tx" presStyleLbl="bgAcc1" presStyleIdx="2" presStyleCnt="5">
        <dgm:presLayoutVars>
          <dgm:bulletEnabled val="1"/>
        </dgm:presLayoutVars>
      </dgm:prSet>
      <dgm:spPr/>
    </dgm:pt>
    <dgm:pt modelId="{08FD4896-1B71-3C44-84CF-F698EAEB3C18}" type="pres">
      <dgm:prSet presAssocID="{DE7D8D89-F9D5-A640-87BD-426FD0E59A0A}" presName="parentNode1" presStyleLbl="node1" presStyleIdx="2" presStyleCnt="5">
        <dgm:presLayoutVars>
          <dgm:chMax val="1"/>
          <dgm:bulletEnabled val="1"/>
        </dgm:presLayoutVars>
      </dgm:prSet>
      <dgm:spPr/>
    </dgm:pt>
    <dgm:pt modelId="{0C84F63B-20AB-984F-9403-A72CB253A9EC}" type="pres">
      <dgm:prSet presAssocID="{DE7D8D89-F9D5-A640-87BD-426FD0E59A0A}" presName="connSite1" presStyleCnt="0"/>
      <dgm:spPr/>
    </dgm:pt>
    <dgm:pt modelId="{5EA2AF8E-D286-C54E-A4B9-350401C42B4C}" type="pres">
      <dgm:prSet presAssocID="{1188670B-9C6B-0443-8059-15DB0D208D16}" presName="Name9" presStyleLbl="sibTrans2D1" presStyleIdx="2" presStyleCnt="4"/>
      <dgm:spPr/>
    </dgm:pt>
    <dgm:pt modelId="{13D0DEF8-0A4F-9048-8053-5F8D74C0672F}" type="pres">
      <dgm:prSet presAssocID="{EF00BDD2-534F-3044-B5AB-151A9E0A03BB}" presName="composite2" presStyleCnt="0"/>
      <dgm:spPr/>
    </dgm:pt>
    <dgm:pt modelId="{310595BE-E6A5-7E4E-AA75-80305381A578}" type="pres">
      <dgm:prSet presAssocID="{EF00BDD2-534F-3044-B5AB-151A9E0A03BB}" presName="dummyNode2" presStyleLbl="node1" presStyleIdx="2" presStyleCnt="5"/>
      <dgm:spPr/>
    </dgm:pt>
    <dgm:pt modelId="{8A4881DF-4AEE-9B4A-BE94-375726728F5D}" type="pres">
      <dgm:prSet presAssocID="{EF00BDD2-534F-3044-B5AB-151A9E0A03BB}" presName="childNode2" presStyleLbl="bgAcc1" presStyleIdx="3" presStyleCnt="5" custScaleX="123233" custScaleY="125635" custLinFactNeighborY="13552">
        <dgm:presLayoutVars>
          <dgm:bulletEnabled val="1"/>
        </dgm:presLayoutVars>
      </dgm:prSet>
      <dgm:spPr/>
    </dgm:pt>
    <dgm:pt modelId="{0917C253-3746-6F48-BB41-67CF6836810A}" type="pres">
      <dgm:prSet presAssocID="{EF00BDD2-534F-3044-B5AB-151A9E0A03BB}" presName="childNode2tx" presStyleLbl="bgAcc1" presStyleIdx="3" presStyleCnt="5">
        <dgm:presLayoutVars>
          <dgm:bulletEnabled val="1"/>
        </dgm:presLayoutVars>
      </dgm:prSet>
      <dgm:spPr/>
    </dgm:pt>
    <dgm:pt modelId="{127444DF-4D5B-4D41-9080-3BF8320F8B34}" type="pres">
      <dgm:prSet presAssocID="{EF00BDD2-534F-3044-B5AB-151A9E0A03BB}" presName="parentNode2" presStyleLbl="node1" presStyleIdx="3" presStyleCnt="5">
        <dgm:presLayoutVars>
          <dgm:chMax val="0"/>
          <dgm:bulletEnabled val="1"/>
        </dgm:presLayoutVars>
      </dgm:prSet>
      <dgm:spPr/>
    </dgm:pt>
    <dgm:pt modelId="{2AFE6E9C-6B14-6543-835E-5CCE964BEFF3}" type="pres">
      <dgm:prSet presAssocID="{EF00BDD2-534F-3044-B5AB-151A9E0A03BB}" presName="connSite2" presStyleCnt="0"/>
      <dgm:spPr/>
    </dgm:pt>
    <dgm:pt modelId="{7B1C8CB5-5B80-C841-B538-722B2473CA3B}" type="pres">
      <dgm:prSet presAssocID="{C76E09AD-3954-0E43-8B6F-2AF485DE443A}" presName="Name18" presStyleLbl="sibTrans2D1" presStyleIdx="3" presStyleCnt="4"/>
      <dgm:spPr/>
    </dgm:pt>
    <dgm:pt modelId="{1BC43203-E70D-7C44-84BB-C1F679C25C6B}" type="pres">
      <dgm:prSet presAssocID="{9F9DB71D-0660-9A4C-8EAC-37BA78ADE8CA}" presName="composite1" presStyleCnt="0"/>
      <dgm:spPr/>
    </dgm:pt>
    <dgm:pt modelId="{AE8F3FF0-EC72-1743-B8D0-4BE42FD52849}" type="pres">
      <dgm:prSet presAssocID="{9F9DB71D-0660-9A4C-8EAC-37BA78ADE8CA}" presName="dummyNode1" presStyleLbl="node1" presStyleIdx="3" presStyleCnt="5"/>
      <dgm:spPr/>
    </dgm:pt>
    <dgm:pt modelId="{568B6359-4778-D34C-A121-55508ED3F699}" type="pres">
      <dgm:prSet presAssocID="{9F9DB71D-0660-9A4C-8EAC-37BA78ADE8CA}" presName="childNode1" presStyleLbl="bgAcc1" presStyleIdx="4" presStyleCnt="5" custScaleX="127785" custScaleY="125634" custLinFactNeighborY="-9066">
        <dgm:presLayoutVars>
          <dgm:bulletEnabled val="1"/>
        </dgm:presLayoutVars>
      </dgm:prSet>
      <dgm:spPr/>
    </dgm:pt>
    <dgm:pt modelId="{7D246FF2-C6E0-124D-8235-37B069002467}" type="pres">
      <dgm:prSet presAssocID="{9F9DB71D-0660-9A4C-8EAC-37BA78ADE8CA}" presName="childNode1tx" presStyleLbl="bgAcc1" presStyleIdx="4" presStyleCnt="5">
        <dgm:presLayoutVars>
          <dgm:bulletEnabled val="1"/>
        </dgm:presLayoutVars>
      </dgm:prSet>
      <dgm:spPr/>
    </dgm:pt>
    <dgm:pt modelId="{112F4138-D81F-2C43-B713-99AE2B095B21}" type="pres">
      <dgm:prSet presAssocID="{9F9DB71D-0660-9A4C-8EAC-37BA78ADE8CA}" presName="parentNode1" presStyleLbl="node1" presStyleIdx="4" presStyleCnt="5">
        <dgm:presLayoutVars>
          <dgm:chMax val="1"/>
          <dgm:bulletEnabled val="1"/>
        </dgm:presLayoutVars>
      </dgm:prSet>
      <dgm:spPr/>
    </dgm:pt>
    <dgm:pt modelId="{B451A457-4CDE-1F4B-B622-A13CB7CDA77D}" type="pres">
      <dgm:prSet presAssocID="{9F9DB71D-0660-9A4C-8EAC-37BA78ADE8CA}" presName="connSite1" presStyleCnt="0"/>
      <dgm:spPr/>
    </dgm:pt>
  </dgm:ptLst>
  <dgm:cxnLst>
    <dgm:cxn modelId="{9C80ED06-2E66-FB4D-BCBB-6FF37CB1A9E2}" type="presOf" srcId="{1B3251FE-1BA8-C34D-AD88-14FD3A95A6AD}" destId="{1C8BAE9E-CA21-BE4B-A74B-A62B0173230E}" srcOrd="1" destOrd="1" presId="urn:microsoft.com/office/officeart/2005/8/layout/hProcess4"/>
    <dgm:cxn modelId="{F5F6A615-0F00-F748-B902-467C39F4DC0D}" type="presOf" srcId="{4B74E16F-9872-B546-BEC7-07CDB768FE57}" destId="{565B5AEB-D97D-F64F-A85F-FDCA78C58A90}" srcOrd="0" destOrd="0" presId="urn:microsoft.com/office/officeart/2005/8/layout/hProcess4"/>
    <dgm:cxn modelId="{B2E95616-9822-A047-AACB-68E3B5AF8C3E}" type="presOf" srcId="{337A7952-9EFD-E148-BD2C-F031B36C6440}" destId="{1C8BAE9E-CA21-BE4B-A74B-A62B0173230E}" srcOrd="1" destOrd="0" presId="urn:microsoft.com/office/officeart/2005/8/layout/hProcess4"/>
    <dgm:cxn modelId="{FE314C1C-CDAC-8947-B30C-8F0F2A3B07BE}" type="presOf" srcId="{F05DBF3B-5B78-A14A-9D91-AA706162DFD2}" destId="{3FB114C1-8958-E441-AAC3-C96EEA98C585}" srcOrd="0" destOrd="0" presId="urn:microsoft.com/office/officeart/2005/8/layout/hProcess4"/>
    <dgm:cxn modelId="{59E36B1D-AD89-2346-B3A1-1DA5781A409B}" type="presOf" srcId="{D49E306B-C2C4-3442-9A80-508FE351AF27}" destId="{7D246FF2-C6E0-124D-8235-37B069002467}" srcOrd="1" destOrd="0" presId="urn:microsoft.com/office/officeart/2005/8/layout/hProcess4"/>
    <dgm:cxn modelId="{C6C7A321-AE36-3A43-9ED6-9F4502898231}" type="presOf" srcId="{132ACFF8-ED37-BB4E-A039-05C0853B4FAB}" destId="{A9250F82-81D4-404D-B9D7-DC94EC9C10F3}" srcOrd="0" destOrd="0" presId="urn:microsoft.com/office/officeart/2005/8/layout/hProcess4"/>
    <dgm:cxn modelId="{D8E86323-452E-F445-A37B-F95EEBBA20E3}" type="presOf" srcId="{EF00BDD2-534F-3044-B5AB-151A9E0A03BB}" destId="{127444DF-4D5B-4D41-9080-3BF8320F8B34}" srcOrd="0" destOrd="0" presId="urn:microsoft.com/office/officeart/2005/8/layout/hProcess4"/>
    <dgm:cxn modelId="{21BB5226-456D-1A4D-843D-49B179B622EB}" type="presOf" srcId="{C76E09AD-3954-0E43-8B6F-2AF485DE443A}" destId="{7B1C8CB5-5B80-C841-B538-722B2473CA3B}" srcOrd="0" destOrd="0" presId="urn:microsoft.com/office/officeart/2005/8/layout/hProcess4"/>
    <dgm:cxn modelId="{FB639A33-995E-9344-8D5A-E58DA3255CE4}" type="presOf" srcId="{2F316231-0C3A-FF4E-BEB9-1D70FFCB3376}" destId="{F9411F56-8504-3E45-8EAF-7A0A3A66837B}" srcOrd="0" destOrd="0" presId="urn:microsoft.com/office/officeart/2005/8/layout/hProcess4"/>
    <dgm:cxn modelId="{8A54A441-1561-ED48-AFFF-F6298B27B90E}" srcId="{2F316231-0C3A-FF4E-BEB9-1D70FFCB3376}" destId="{DE7D8D89-F9D5-A640-87BD-426FD0E59A0A}" srcOrd="2" destOrd="0" parTransId="{0E1C041E-C33A-6C46-B819-D404B889D4A2}" sibTransId="{1188670B-9C6B-0443-8059-15DB0D208D16}"/>
    <dgm:cxn modelId="{EF9E294C-0D3A-3947-BE41-B5CC29A2ADE4}" type="presOf" srcId="{E7FA8500-DD11-1944-B179-991F34D1BF68}" destId="{035AE000-24CF-D143-993C-DCC34DD20853}" srcOrd="0" destOrd="0" presId="urn:microsoft.com/office/officeart/2005/8/layout/hProcess4"/>
    <dgm:cxn modelId="{FC1EBD4D-41D3-4747-A23A-4D4711F05312}" srcId="{EF00BDD2-534F-3044-B5AB-151A9E0A03BB}" destId="{143393D8-D003-C54A-8D7A-73848EBA7DAB}" srcOrd="0" destOrd="0" parTransId="{9C16B7C1-BFB5-054B-8412-0CB1FB06ADF3}" sibTransId="{E50389D7-19AB-3242-A353-00553474BF24}"/>
    <dgm:cxn modelId="{0D794673-4D4E-124F-B43D-598C3B74295B}" type="presOf" srcId="{9F9DB71D-0660-9A4C-8EAC-37BA78ADE8CA}" destId="{112F4138-D81F-2C43-B713-99AE2B095B21}" srcOrd="0" destOrd="0" presId="urn:microsoft.com/office/officeart/2005/8/layout/hProcess4"/>
    <dgm:cxn modelId="{9302EC7F-92E9-AF42-B51D-9B09FC3FDA19}" type="presOf" srcId="{E7FA8500-DD11-1944-B179-991F34D1BF68}" destId="{570E6155-75CE-4440-A500-895A09268A3D}" srcOrd="1" destOrd="0" presId="urn:microsoft.com/office/officeart/2005/8/layout/hProcess4"/>
    <dgm:cxn modelId="{C2C23683-109A-3E43-BA46-0410579443C6}" type="presOf" srcId="{A7E80BD6-1D6F-494D-A667-E11A9B842859}" destId="{305B3FD3-45BA-E242-839C-B798EA088F54}" srcOrd="0" destOrd="0" presId="urn:microsoft.com/office/officeart/2005/8/layout/hProcess4"/>
    <dgm:cxn modelId="{1A4A0686-DB66-F949-BD51-E9B2EDAEAF06}" srcId="{2F316231-0C3A-FF4E-BEB9-1D70FFCB3376}" destId="{132ACFF8-ED37-BB4E-A039-05C0853B4FAB}" srcOrd="1" destOrd="0" parTransId="{E486E1D1-84CB-AD42-B66A-5606B72CCE8B}" sibTransId="{4B74E16F-9872-B546-BEC7-07CDB768FE57}"/>
    <dgm:cxn modelId="{5D75AF86-9A95-974E-AE9D-ACA442366EFC}" srcId="{DE7D8D89-F9D5-A640-87BD-426FD0E59A0A}" destId="{E7FA8500-DD11-1944-B179-991F34D1BF68}" srcOrd="0" destOrd="0" parTransId="{04400185-8A73-F048-A439-EAE281FBCEA5}" sibTransId="{566A88D3-8AE4-464A-8FB6-205334236058}"/>
    <dgm:cxn modelId="{D6270198-AC6B-8E45-A096-EFAAE33EC180}" type="presOf" srcId="{1B3251FE-1BA8-C34D-AD88-14FD3A95A6AD}" destId="{B34552F8-8A8C-BC40-9A03-654E3C75DE92}" srcOrd="0" destOrd="1" presId="urn:microsoft.com/office/officeart/2005/8/layout/hProcess4"/>
    <dgm:cxn modelId="{D7731D9A-CF89-8445-9E79-E2CAC3535EB6}" srcId="{2F316231-0C3A-FF4E-BEB9-1D70FFCB3376}" destId="{9F9DB71D-0660-9A4C-8EAC-37BA78ADE8CA}" srcOrd="4" destOrd="0" parTransId="{7D1F1900-9D9D-CE49-95BA-DABC530449C1}" sibTransId="{5691AD85-C218-0B47-B6E8-E3F0CEF39893}"/>
    <dgm:cxn modelId="{2FA11C9E-D8D4-604A-83C9-3ADF5E234311}" srcId="{2F316231-0C3A-FF4E-BEB9-1D70FFCB3376}" destId="{EF00BDD2-534F-3044-B5AB-151A9E0A03BB}" srcOrd="3" destOrd="0" parTransId="{8B8042FC-CC77-1245-8927-5B48C396C95C}" sibTransId="{C76E09AD-3954-0E43-8B6F-2AF485DE443A}"/>
    <dgm:cxn modelId="{18F6B09F-2DA2-6D4D-9C71-199D63B0E3CE}" type="presOf" srcId="{337A7952-9EFD-E148-BD2C-F031B36C6440}" destId="{B34552F8-8A8C-BC40-9A03-654E3C75DE92}" srcOrd="0" destOrd="0" presId="urn:microsoft.com/office/officeart/2005/8/layout/hProcess4"/>
    <dgm:cxn modelId="{ED88FDB6-6087-1747-98C0-90F88FCDB67C}" type="presOf" srcId="{DE7D8D89-F9D5-A640-87BD-426FD0E59A0A}" destId="{08FD4896-1B71-3C44-84CF-F698EAEB3C18}" srcOrd="0" destOrd="0" presId="urn:microsoft.com/office/officeart/2005/8/layout/hProcess4"/>
    <dgm:cxn modelId="{AF3B24C1-DB36-214F-A06F-EB27FE3E8ED7}" type="presOf" srcId="{5642A373-CE3F-7243-B436-B8DB5B7C257C}" destId="{48556017-7C7F-F149-8C55-5F13F5CA5199}" srcOrd="0" destOrd="0" presId="urn:microsoft.com/office/officeart/2005/8/layout/hProcess4"/>
    <dgm:cxn modelId="{195B0DC3-D282-F841-817F-8C9847D88405}" srcId="{2F316231-0C3A-FF4E-BEB9-1D70FFCB3376}" destId="{5642A373-CE3F-7243-B436-B8DB5B7C257C}" srcOrd="0" destOrd="0" parTransId="{20FB58CD-F721-B74C-92EB-C9E636AEF761}" sibTransId="{A7E80BD6-1D6F-494D-A667-E11A9B842859}"/>
    <dgm:cxn modelId="{582E3BC5-A04C-844F-8A03-4A8515FD4B83}" type="presOf" srcId="{143393D8-D003-C54A-8D7A-73848EBA7DAB}" destId="{8A4881DF-4AEE-9B4A-BE94-375726728F5D}" srcOrd="0" destOrd="0" presId="urn:microsoft.com/office/officeart/2005/8/layout/hProcess4"/>
    <dgm:cxn modelId="{44079AC5-0D89-A748-9AA2-1EE7DD526843}" srcId="{9F9DB71D-0660-9A4C-8EAC-37BA78ADE8CA}" destId="{D49E306B-C2C4-3442-9A80-508FE351AF27}" srcOrd="0" destOrd="0" parTransId="{8A65C97C-EA57-CF40-A6AF-13D2C1E140FF}" sibTransId="{19CF4A25-33EB-B649-8A17-D96355485F9A}"/>
    <dgm:cxn modelId="{7CC57CC6-25C7-3C45-8426-A648930C4EEE}" type="presOf" srcId="{143393D8-D003-C54A-8D7A-73848EBA7DAB}" destId="{0917C253-3746-6F48-BB41-67CF6836810A}" srcOrd="1" destOrd="0" presId="urn:microsoft.com/office/officeart/2005/8/layout/hProcess4"/>
    <dgm:cxn modelId="{B6D6B0C8-53C3-854B-88F2-AEBBB810C504}" type="presOf" srcId="{F05DBF3B-5B78-A14A-9D91-AA706162DFD2}" destId="{A101EADF-96B9-5446-871F-EF7C565BEA29}" srcOrd="1" destOrd="0" presId="urn:microsoft.com/office/officeart/2005/8/layout/hProcess4"/>
    <dgm:cxn modelId="{85E4C1D3-FF44-6640-A1AB-424025720814}" type="presOf" srcId="{D49E306B-C2C4-3442-9A80-508FE351AF27}" destId="{568B6359-4778-D34C-A121-55508ED3F699}" srcOrd="0" destOrd="0" presId="urn:microsoft.com/office/officeart/2005/8/layout/hProcess4"/>
    <dgm:cxn modelId="{B27E60EA-FCB9-1C4D-8665-B8F2CEC8E68C}" srcId="{5642A373-CE3F-7243-B436-B8DB5B7C257C}" destId="{337A7952-9EFD-E148-BD2C-F031B36C6440}" srcOrd="0" destOrd="0" parTransId="{4778B5CD-767B-B847-9FA4-F90C4D27764D}" sibTransId="{C72C870A-5D09-A441-A253-5BDE6BFA4193}"/>
    <dgm:cxn modelId="{5E18B4EC-C244-E945-B695-7A5495C2DEE2}" type="presOf" srcId="{1188670B-9C6B-0443-8059-15DB0D208D16}" destId="{5EA2AF8E-D286-C54E-A4B9-350401C42B4C}" srcOrd="0" destOrd="0" presId="urn:microsoft.com/office/officeart/2005/8/layout/hProcess4"/>
    <dgm:cxn modelId="{DB01E5F3-C9C7-ED40-BBAF-56D11F102EAD}" srcId="{132ACFF8-ED37-BB4E-A039-05C0853B4FAB}" destId="{F05DBF3B-5B78-A14A-9D91-AA706162DFD2}" srcOrd="0" destOrd="0" parTransId="{D1D0D8C4-24FD-D943-903B-6F524DE9468F}" sibTransId="{FD74730A-65AD-0E4C-A0DF-CAD223041051}"/>
    <dgm:cxn modelId="{5FCF5BF8-7136-3E42-A947-41D721B4A329}" srcId="{5642A373-CE3F-7243-B436-B8DB5B7C257C}" destId="{1B3251FE-1BA8-C34D-AD88-14FD3A95A6AD}" srcOrd="1" destOrd="0" parTransId="{84C66DCE-AC3C-BA49-948C-E4F6F6023BC2}" sibTransId="{62F3D2CE-B9DE-B248-AA20-816E250C2382}"/>
    <dgm:cxn modelId="{8BD55230-1C14-0A4F-8B81-8E4A3A3CDF05}" type="presParOf" srcId="{F9411F56-8504-3E45-8EAF-7A0A3A66837B}" destId="{5817AD58-1452-CF41-9296-FC2930A94E63}" srcOrd="0" destOrd="0" presId="urn:microsoft.com/office/officeart/2005/8/layout/hProcess4"/>
    <dgm:cxn modelId="{8EBA148B-86FF-384E-A231-B4DABBA2AC54}" type="presParOf" srcId="{F9411F56-8504-3E45-8EAF-7A0A3A66837B}" destId="{C91B3846-5275-7640-A57E-6F0FA28A6873}" srcOrd="1" destOrd="0" presId="urn:microsoft.com/office/officeart/2005/8/layout/hProcess4"/>
    <dgm:cxn modelId="{3D1C2357-6DEF-0F45-A8D7-F3133F4DCBE2}" type="presParOf" srcId="{F9411F56-8504-3E45-8EAF-7A0A3A66837B}" destId="{C1427963-A7DD-684F-B39E-03ABCFCE86E5}" srcOrd="2" destOrd="0" presId="urn:microsoft.com/office/officeart/2005/8/layout/hProcess4"/>
    <dgm:cxn modelId="{528509F0-6935-184E-95A8-D77327D13D95}" type="presParOf" srcId="{C1427963-A7DD-684F-B39E-03ABCFCE86E5}" destId="{A4B8D38D-0D80-704B-A34F-4FFE6F91A0B0}" srcOrd="0" destOrd="0" presId="urn:microsoft.com/office/officeart/2005/8/layout/hProcess4"/>
    <dgm:cxn modelId="{B32EE480-FD88-4649-B332-32C3C904B0BE}" type="presParOf" srcId="{A4B8D38D-0D80-704B-A34F-4FFE6F91A0B0}" destId="{04143194-40B4-BA41-AB1A-D56C011B302B}" srcOrd="0" destOrd="0" presId="urn:microsoft.com/office/officeart/2005/8/layout/hProcess4"/>
    <dgm:cxn modelId="{0D11CCF7-7587-5A44-BE38-A269E1649F46}" type="presParOf" srcId="{A4B8D38D-0D80-704B-A34F-4FFE6F91A0B0}" destId="{B34552F8-8A8C-BC40-9A03-654E3C75DE92}" srcOrd="1" destOrd="0" presId="urn:microsoft.com/office/officeart/2005/8/layout/hProcess4"/>
    <dgm:cxn modelId="{DD99C61C-AC60-D640-B2D7-0DE8C658B161}" type="presParOf" srcId="{A4B8D38D-0D80-704B-A34F-4FFE6F91A0B0}" destId="{1C8BAE9E-CA21-BE4B-A74B-A62B0173230E}" srcOrd="2" destOrd="0" presId="urn:microsoft.com/office/officeart/2005/8/layout/hProcess4"/>
    <dgm:cxn modelId="{932E50AC-B2F5-CD4F-B1D3-30663AFE24B7}" type="presParOf" srcId="{A4B8D38D-0D80-704B-A34F-4FFE6F91A0B0}" destId="{48556017-7C7F-F149-8C55-5F13F5CA5199}" srcOrd="3" destOrd="0" presId="urn:microsoft.com/office/officeart/2005/8/layout/hProcess4"/>
    <dgm:cxn modelId="{6088180C-4279-5C4E-946F-5649B82AC482}" type="presParOf" srcId="{A4B8D38D-0D80-704B-A34F-4FFE6F91A0B0}" destId="{DF38A578-941B-2942-8445-C77D2E1F5DF8}" srcOrd="4" destOrd="0" presId="urn:microsoft.com/office/officeart/2005/8/layout/hProcess4"/>
    <dgm:cxn modelId="{FA8196E9-40B5-E34C-9B4B-6E0261C292DA}" type="presParOf" srcId="{C1427963-A7DD-684F-B39E-03ABCFCE86E5}" destId="{305B3FD3-45BA-E242-839C-B798EA088F54}" srcOrd="1" destOrd="0" presId="urn:microsoft.com/office/officeart/2005/8/layout/hProcess4"/>
    <dgm:cxn modelId="{36BA3342-08EC-6142-81D9-DC38CB86072E}" type="presParOf" srcId="{C1427963-A7DD-684F-B39E-03ABCFCE86E5}" destId="{7F250429-6FD7-2F43-812A-C5CBC83B1E01}" srcOrd="2" destOrd="0" presId="urn:microsoft.com/office/officeart/2005/8/layout/hProcess4"/>
    <dgm:cxn modelId="{E8FF6584-9068-8C40-851B-7DE52AD758C3}" type="presParOf" srcId="{7F250429-6FD7-2F43-812A-C5CBC83B1E01}" destId="{124596D5-65FE-F44F-A19B-C44DCD100A8B}" srcOrd="0" destOrd="0" presId="urn:microsoft.com/office/officeart/2005/8/layout/hProcess4"/>
    <dgm:cxn modelId="{7E9A9CDA-C3E8-8548-BDA7-1887564B4CB0}" type="presParOf" srcId="{7F250429-6FD7-2F43-812A-C5CBC83B1E01}" destId="{3FB114C1-8958-E441-AAC3-C96EEA98C585}" srcOrd="1" destOrd="0" presId="urn:microsoft.com/office/officeart/2005/8/layout/hProcess4"/>
    <dgm:cxn modelId="{BCA5AC0D-8F0A-DA41-8B1B-EF1B0573E895}" type="presParOf" srcId="{7F250429-6FD7-2F43-812A-C5CBC83B1E01}" destId="{A101EADF-96B9-5446-871F-EF7C565BEA29}" srcOrd="2" destOrd="0" presId="urn:microsoft.com/office/officeart/2005/8/layout/hProcess4"/>
    <dgm:cxn modelId="{F20747B0-9A62-AD4A-AECF-C2B214C6330A}" type="presParOf" srcId="{7F250429-6FD7-2F43-812A-C5CBC83B1E01}" destId="{A9250F82-81D4-404D-B9D7-DC94EC9C10F3}" srcOrd="3" destOrd="0" presId="urn:microsoft.com/office/officeart/2005/8/layout/hProcess4"/>
    <dgm:cxn modelId="{000CFF14-5A46-BF49-A60B-4CA5045D5565}" type="presParOf" srcId="{7F250429-6FD7-2F43-812A-C5CBC83B1E01}" destId="{6EB2A0EF-7BB3-ED4E-A7F1-5DAA4C8B924C}" srcOrd="4" destOrd="0" presId="urn:microsoft.com/office/officeart/2005/8/layout/hProcess4"/>
    <dgm:cxn modelId="{D77BEF45-AEA8-054C-A55B-42FE75A256D0}" type="presParOf" srcId="{C1427963-A7DD-684F-B39E-03ABCFCE86E5}" destId="{565B5AEB-D97D-F64F-A85F-FDCA78C58A90}" srcOrd="3" destOrd="0" presId="urn:microsoft.com/office/officeart/2005/8/layout/hProcess4"/>
    <dgm:cxn modelId="{D12E71C6-B737-574A-B26D-0784F6D4F790}" type="presParOf" srcId="{C1427963-A7DD-684F-B39E-03ABCFCE86E5}" destId="{EDCFC0F5-238F-A24D-B72C-78F2925CDC50}" srcOrd="4" destOrd="0" presId="urn:microsoft.com/office/officeart/2005/8/layout/hProcess4"/>
    <dgm:cxn modelId="{86183A7E-C3AE-E445-B0D6-CC532863A588}" type="presParOf" srcId="{EDCFC0F5-238F-A24D-B72C-78F2925CDC50}" destId="{220EEC53-BD4E-F34E-A4F0-CE83242A2161}" srcOrd="0" destOrd="0" presId="urn:microsoft.com/office/officeart/2005/8/layout/hProcess4"/>
    <dgm:cxn modelId="{BCD2FE9F-3D85-9A4A-B149-3F80954F4006}" type="presParOf" srcId="{EDCFC0F5-238F-A24D-B72C-78F2925CDC50}" destId="{035AE000-24CF-D143-993C-DCC34DD20853}" srcOrd="1" destOrd="0" presId="urn:microsoft.com/office/officeart/2005/8/layout/hProcess4"/>
    <dgm:cxn modelId="{FF72A30B-23F9-5041-93EE-FC115517073C}" type="presParOf" srcId="{EDCFC0F5-238F-A24D-B72C-78F2925CDC50}" destId="{570E6155-75CE-4440-A500-895A09268A3D}" srcOrd="2" destOrd="0" presId="urn:microsoft.com/office/officeart/2005/8/layout/hProcess4"/>
    <dgm:cxn modelId="{FC30E46C-15AF-764A-8FC8-58A62D8B2B1E}" type="presParOf" srcId="{EDCFC0F5-238F-A24D-B72C-78F2925CDC50}" destId="{08FD4896-1B71-3C44-84CF-F698EAEB3C18}" srcOrd="3" destOrd="0" presId="urn:microsoft.com/office/officeart/2005/8/layout/hProcess4"/>
    <dgm:cxn modelId="{ECD29642-EB2E-9F4A-826F-6C37EF996E61}" type="presParOf" srcId="{EDCFC0F5-238F-A24D-B72C-78F2925CDC50}" destId="{0C84F63B-20AB-984F-9403-A72CB253A9EC}" srcOrd="4" destOrd="0" presId="urn:microsoft.com/office/officeart/2005/8/layout/hProcess4"/>
    <dgm:cxn modelId="{E4C530E0-3958-9D46-A1C0-957216512D3A}" type="presParOf" srcId="{C1427963-A7DD-684F-B39E-03ABCFCE86E5}" destId="{5EA2AF8E-D286-C54E-A4B9-350401C42B4C}" srcOrd="5" destOrd="0" presId="urn:microsoft.com/office/officeart/2005/8/layout/hProcess4"/>
    <dgm:cxn modelId="{24DCD003-0899-3040-B10E-23F1CCDFBC2F}" type="presParOf" srcId="{C1427963-A7DD-684F-B39E-03ABCFCE86E5}" destId="{13D0DEF8-0A4F-9048-8053-5F8D74C0672F}" srcOrd="6" destOrd="0" presId="urn:microsoft.com/office/officeart/2005/8/layout/hProcess4"/>
    <dgm:cxn modelId="{4599F98B-A9E2-0249-A336-6909E9741560}" type="presParOf" srcId="{13D0DEF8-0A4F-9048-8053-5F8D74C0672F}" destId="{310595BE-E6A5-7E4E-AA75-80305381A578}" srcOrd="0" destOrd="0" presId="urn:microsoft.com/office/officeart/2005/8/layout/hProcess4"/>
    <dgm:cxn modelId="{5CC456D0-5376-454C-BCB1-08A122498022}" type="presParOf" srcId="{13D0DEF8-0A4F-9048-8053-5F8D74C0672F}" destId="{8A4881DF-4AEE-9B4A-BE94-375726728F5D}" srcOrd="1" destOrd="0" presId="urn:microsoft.com/office/officeart/2005/8/layout/hProcess4"/>
    <dgm:cxn modelId="{325D01D7-D16E-AD40-941A-3FFF50728B28}" type="presParOf" srcId="{13D0DEF8-0A4F-9048-8053-5F8D74C0672F}" destId="{0917C253-3746-6F48-BB41-67CF6836810A}" srcOrd="2" destOrd="0" presId="urn:microsoft.com/office/officeart/2005/8/layout/hProcess4"/>
    <dgm:cxn modelId="{375CDD4B-C0B4-3A41-8985-168FAF70BA27}" type="presParOf" srcId="{13D0DEF8-0A4F-9048-8053-5F8D74C0672F}" destId="{127444DF-4D5B-4D41-9080-3BF8320F8B34}" srcOrd="3" destOrd="0" presId="urn:microsoft.com/office/officeart/2005/8/layout/hProcess4"/>
    <dgm:cxn modelId="{11A2B239-E240-924A-ACB9-E329D26EE630}" type="presParOf" srcId="{13D0DEF8-0A4F-9048-8053-5F8D74C0672F}" destId="{2AFE6E9C-6B14-6543-835E-5CCE964BEFF3}" srcOrd="4" destOrd="0" presId="urn:microsoft.com/office/officeart/2005/8/layout/hProcess4"/>
    <dgm:cxn modelId="{51D88CC7-CCBD-D447-9BBC-BFF3A70C78F0}" type="presParOf" srcId="{C1427963-A7DD-684F-B39E-03ABCFCE86E5}" destId="{7B1C8CB5-5B80-C841-B538-722B2473CA3B}" srcOrd="7" destOrd="0" presId="urn:microsoft.com/office/officeart/2005/8/layout/hProcess4"/>
    <dgm:cxn modelId="{C3AA7A48-F940-7D44-A3C6-9A04FA8BC9A3}" type="presParOf" srcId="{C1427963-A7DD-684F-B39E-03ABCFCE86E5}" destId="{1BC43203-E70D-7C44-84BB-C1F679C25C6B}" srcOrd="8" destOrd="0" presId="urn:microsoft.com/office/officeart/2005/8/layout/hProcess4"/>
    <dgm:cxn modelId="{84D1A181-3F15-3148-8C4A-48C7F8707C28}" type="presParOf" srcId="{1BC43203-E70D-7C44-84BB-C1F679C25C6B}" destId="{AE8F3FF0-EC72-1743-B8D0-4BE42FD52849}" srcOrd="0" destOrd="0" presId="urn:microsoft.com/office/officeart/2005/8/layout/hProcess4"/>
    <dgm:cxn modelId="{C873704C-2DA3-4B4B-9117-6ECAC57D1C07}" type="presParOf" srcId="{1BC43203-E70D-7C44-84BB-C1F679C25C6B}" destId="{568B6359-4778-D34C-A121-55508ED3F699}" srcOrd="1" destOrd="0" presId="urn:microsoft.com/office/officeart/2005/8/layout/hProcess4"/>
    <dgm:cxn modelId="{54C03AEF-75EA-7046-9AD9-98CC57585938}" type="presParOf" srcId="{1BC43203-E70D-7C44-84BB-C1F679C25C6B}" destId="{7D246FF2-C6E0-124D-8235-37B069002467}" srcOrd="2" destOrd="0" presId="urn:microsoft.com/office/officeart/2005/8/layout/hProcess4"/>
    <dgm:cxn modelId="{53C5C5AB-AC8F-A945-9AF5-0E452BE7A9F7}" type="presParOf" srcId="{1BC43203-E70D-7C44-84BB-C1F679C25C6B}" destId="{112F4138-D81F-2C43-B713-99AE2B095B21}" srcOrd="3" destOrd="0" presId="urn:microsoft.com/office/officeart/2005/8/layout/hProcess4"/>
    <dgm:cxn modelId="{08D3B86D-4E85-7F47-88F5-620F8ECAF886}" type="presParOf" srcId="{1BC43203-E70D-7C44-84BB-C1F679C25C6B}" destId="{B451A457-4CDE-1F4B-B622-A13CB7CDA77D}"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015653-A03A-7047-90FF-7198FDFA674B}" type="doc">
      <dgm:prSet loTypeId="urn:microsoft.com/office/officeart/2005/8/layout/cycle7" loCatId="" qsTypeId="urn:microsoft.com/office/officeart/2005/8/quickstyle/simple4" qsCatId="simple" csTypeId="urn:microsoft.com/office/officeart/2005/8/colors/accent1_2" csCatId="accent1" phldr="1"/>
      <dgm:spPr/>
      <dgm:t>
        <a:bodyPr/>
        <a:lstStyle/>
        <a:p>
          <a:endParaRPr lang="en-US"/>
        </a:p>
      </dgm:t>
    </dgm:pt>
    <dgm:pt modelId="{B46A3EE9-39E2-9948-8F14-5F7E319ED869}">
      <dgm:prSet phldrT="[Text]"/>
      <dgm:spPr>
        <a:solidFill>
          <a:srgbClr val="CCFFCC"/>
        </a:solidFill>
        <a:scene3d>
          <a:camera prst="orthographicFront"/>
          <a:lightRig rig="threePt" dir="t"/>
        </a:scene3d>
        <a:sp3d>
          <a:bevelT w="165100" prst="coolSlant"/>
        </a:sp3d>
      </dgm:spPr>
      <dgm:t>
        <a:bodyPr/>
        <a:lstStyle/>
        <a:p>
          <a:r>
            <a:rPr lang="en-US" b="1" dirty="0">
              <a:solidFill>
                <a:srgbClr val="FF0000"/>
              </a:solidFill>
              <a:latin typeface="Arial"/>
              <a:cs typeface="Arial"/>
            </a:rPr>
            <a:t>HO</a:t>
          </a:r>
        </a:p>
        <a:p>
          <a:r>
            <a:rPr lang="en-US" b="1" dirty="0">
              <a:solidFill>
                <a:srgbClr val="FF0000"/>
              </a:solidFill>
              <a:latin typeface="Arial"/>
              <a:cs typeface="Arial"/>
            </a:rPr>
            <a:t>KHÒ KHÈ</a:t>
          </a:r>
        </a:p>
        <a:p>
          <a:r>
            <a:rPr lang="en-US" b="1" dirty="0">
              <a:solidFill>
                <a:srgbClr val="FF0000"/>
              </a:solidFill>
              <a:latin typeface="Arial"/>
              <a:cs typeface="Arial"/>
            </a:rPr>
            <a:t>KHÓ THỞ</a:t>
          </a:r>
        </a:p>
        <a:p>
          <a:r>
            <a:rPr lang="en-US" b="1" dirty="0">
              <a:solidFill>
                <a:srgbClr val="FF0000"/>
              </a:solidFill>
              <a:latin typeface="Arial"/>
              <a:cs typeface="Arial"/>
            </a:rPr>
            <a:t>NẶNG NGỰC</a:t>
          </a:r>
          <a:r>
            <a:rPr lang="en-US" dirty="0">
              <a:latin typeface="Arial"/>
              <a:cs typeface="Arial"/>
            </a:rPr>
            <a:t> </a:t>
          </a:r>
        </a:p>
      </dgm:t>
    </dgm:pt>
    <dgm:pt modelId="{334F333F-0CA8-5F4F-84B8-B6B3E9CC2A5A}" type="parTrans" cxnId="{F08A2B6D-4ADD-8E47-BD1B-7293F2200493}">
      <dgm:prSet/>
      <dgm:spPr/>
      <dgm:t>
        <a:bodyPr/>
        <a:lstStyle/>
        <a:p>
          <a:endParaRPr lang="en-US"/>
        </a:p>
      </dgm:t>
    </dgm:pt>
    <dgm:pt modelId="{2A9F0C72-915D-714F-A0B1-81C616BD7070}" type="sibTrans" cxnId="{F08A2B6D-4ADD-8E47-BD1B-7293F2200493}">
      <dgm:prSet/>
      <dgm:spPr/>
      <dgm:t>
        <a:bodyPr/>
        <a:lstStyle/>
        <a:p>
          <a:endParaRPr lang="en-US"/>
        </a:p>
      </dgm:t>
    </dgm:pt>
    <dgm:pt modelId="{78838ED1-1F61-2D40-BDE6-878DFB6273A8}">
      <dgm:prSet phldrT="[Text]">
        <dgm:style>
          <a:lnRef idx="1">
            <a:schemeClr val="accent3"/>
          </a:lnRef>
          <a:fillRef idx="2">
            <a:schemeClr val="accent3"/>
          </a:fillRef>
          <a:effectRef idx="1">
            <a:schemeClr val="accent3"/>
          </a:effectRef>
          <a:fontRef idx="minor">
            <a:schemeClr val="dk1"/>
          </a:fontRef>
        </dgm:style>
      </dgm:prSet>
      <dgm:spPr/>
      <dgm:t>
        <a:bodyPr/>
        <a:lstStyle/>
        <a:p>
          <a:r>
            <a:rPr lang="en-US" b="1" dirty="0">
              <a:solidFill>
                <a:srgbClr val="0000FF"/>
              </a:solidFill>
              <a:latin typeface="Arial"/>
              <a:cs typeface="Arial"/>
            </a:rPr>
            <a:t>XẤU HƠN KHI </a:t>
          </a:r>
          <a:r>
            <a:rPr lang="en-US" b="1" dirty="0">
              <a:solidFill>
                <a:srgbClr val="6600FF"/>
              </a:solidFill>
              <a:latin typeface="Arial"/>
              <a:cs typeface="Arial"/>
            </a:rPr>
            <a:t>: </a:t>
          </a:r>
        </a:p>
        <a:p>
          <a:r>
            <a:rPr lang="en-US" b="1" dirty="0">
              <a:solidFill>
                <a:srgbClr val="0000FF"/>
              </a:solidFill>
              <a:latin typeface="Arial"/>
              <a:cs typeface="Arial"/>
            </a:rPr>
            <a:t>NSV</a:t>
          </a:r>
        </a:p>
        <a:p>
          <a:r>
            <a:rPr lang="en-US" b="1" dirty="0">
              <a:solidFill>
                <a:srgbClr val="0000FF"/>
              </a:solidFill>
              <a:latin typeface="Arial"/>
              <a:cs typeface="Arial"/>
            </a:rPr>
            <a:t>TIẾP XÚC KHÓI, DỊ NGUYÊN, THAY ĐỔI THỜI TIẾT , KHÓC CƯỜI, VẬN ĐỘNG </a:t>
          </a:r>
        </a:p>
      </dgm:t>
    </dgm:pt>
    <dgm:pt modelId="{F1CB527C-92FD-9B48-9320-826F2F20532E}" type="parTrans" cxnId="{82163F34-282B-AB47-B03C-5EE14C5D1305}">
      <dgm:prSet/>
      <dgm:spPr/>
      <dgm:t>
        <a:bodyPr/>
        <a:lstStyle/>
        <a:p>
          <a:endParaRPr lang="en-US"/>
        </a:p>
      </dgm:t>
    </dgm:pt>
    <dgm:pt modelId="{8903676E-62CC-FA4C-A614-D1ECBDD1FCA2}" type="sibTrans" cxnId="{82163F34-282B-AB47-B03C-5EE14C5D1305}">
      <dgm:prSet/>
      <dgm:spPr/>
      <dgm:t>
        <a:bodyPr/>
        <a:lstStyle/>
        <a:p>
          <a:endParaRPr lang="en-US"/>
        </a:p>
      </dgm:t>
    </dgm:pt>
    <dgm:pt modelId="{20994E64-FA4E-B747-A064-6A3F2EF0C373}">
      <dgm:prSet phldrT="[Text]">
        <dgm:style>
          <a:lnRef idx="1">
            <a:schemeClr val="accent3"/>
          </a:lnRef>
          <a:fillRef idx="2">
            <a:schemeClr val="accent3"/>
          </a:fillRef>
          <a:effectRef idx="1">
            <a:schemeClr val="accent3"/>
          </a:effectRef>
          <a:fontRef idx="minor">
            <a:schemeClr val="dk1"/>
          </a:fontRef>
        </dgm:style>
      </dgm:prSet>
      <dgm:spPr/>
      <dgm:t>
        <a:bodyPr/>
        <a:lstStyle/>
        <a:p>
          <a:pPr>
            <a:lnSpc>
              <a:spcPct val="150000"/>
            </a:lnSpc>
          </a:pPr>
          <a:r>
            <a:rPr lang="en-US" b="1" dirty="0">
              <a:solidFill>
                <a:srgbClr val="0000FF"/>
              </a:solidFill>
              <a:latin typeface="Arial"/>
              <a:cs typeface="Arial"/>
            </a:rPr>
            <a:t>TĂNG  HƠN VỀ ĐÊM, SÁNG SỚM  LÀM TRẺ PHẢI THỨC GIẤC </a:t>
          </a:r>
        </a:p>
      </dgm:t>
    </dgm:pt>
    <dgm:pt modelId="{5A870B7B-016C-A44F-807D-50981EB4F8FF}" type="parTrans" cxnId="{4DB69B6B-15DE-664E-AA74-5F541D2082A7}">
      <dgm:prSet/>
      <dgm:spPr/>
      <dgm:t>
        <a:bodyPr/>
        <a:lstStyle/>
        <a:p>
          <a:endParaRPr lang="en-US"/>
        </a:p>
      </dgm:t>
    </dgm:pt>
    <dgm:pt modelId="{8E7E549D-E192-8845-A88B-2F74CDC794CA}" type="sibTrans" cxnId="{4DB69B6B-15DE-664E-AA74-5F541D2082A7}">
      <dgm:prSet/>
      <dgm:spPr/>
      <dgm:t>
        <a:bodyPr/>
        <a:lstStyle/>
        <a:p>
          <a:endParaRPr lang="en-US"/>
        </a:p>
      </dgm:t>
    </dgm:pt>
    <dgm:pt modelId="{5B058DB8-6381-984B-8215-527BE67F6615}" type="pres">
      <dgm:prSet presAssocID="{D2015653-A03A-7047-90FF-7198FDFA674B}" presName="Name0" presStyleCnt="0">
        <dgm:presLayoutVars>
          <dgm:dir/>
          <dgm:resizeHandles val="exact"/>
        </dgm:presLayoutVars>
      </dgm:prSet>
      <dgm:spPr/>
    </dgm:pt>
    <dgm:pt modelId="{F31BE8D2-1E42-FC4F-9F5A-E0EBA6DEB3D2}" type="pres">
      <dgm:prSet presAssocID="{B46A3EE9-39E2-9948-8F14-5F7E319ED869}" presName="node" presStyleLbl="node1" presStyleIdx="0" presStyleCnt="3">
        <dgm:presLayoutVars>
          <dgm:bulletEnabled val="1"/>
        </dgm:presLayoutVars>
      </dgm:prSet>
      <dgm:spPr/>
    </dgm:pt>
    <dgm:pt modelId="{382D34B2-BB7A-5646-880C-877C835A3553}" type="pres">
      <dgm:prSet presAssocID="{2A9F0C72-915D-714F-A0B1-81C616BD7070}" presName="sibTrans" presStyleLbl="sibTrans2D1" presStyleIdx="0" presStyleCnt="3"/>
      <dgm:spPr/>
    </dgm:pt>
    <dgm:pt modelId="{ABA16251-A367-5F4A-8099-AFFA27A7443D}" type="pres">
      <dgm:prSet presAssocID="{2A9F0C72-915D-714F-A0B1-81C616BD7070}" presName="connectorText" presStyleLbl="sibTrans2D1" presStyleIdx="0" presStyleCnt="3"/>
      <dgm:spPr/>
    </dgm:pt>
    <dgm:pt modelId="{FDB3BB72-0BC6-5F4E-BCFB-62C853A02531}" type="pres">
      <dgm:prSet presAssocID="{78838ED1-1F61-2D40-BDE6-878DFB6273A8}" presName="node" presStyleLbl="node1" presStyleIdx="1" presStyleCnt="3" custScaleY="154669">
        <dgm:presLayoutVars>
          <dgm:bulletEnabled val="1"/>
        </dgm:presLayoutVars>
      </dgm:prSet>
      <dgm:spPr/>
    </dgm:pt>
    <dgm:pt modelId="{09974883-4BBB-CB4D-8771-691609CEF1B1}" type="pres">
      <dgm:prSet presAssocID="{8903676E-62CC-FA4C-A614-D1ECBDD1FCA2}" presName="sibTrans" presStyleLbl="sibTrans2D1" presStyleIdx="1" presStyleCnt="3"/>
      <dgm:spPr/>
    </dgm:pt>
    <dgm:pt modelId="{25DD7163-A711-EE4E-9766-6E885F23B4FF}" type="pres">
      <dgm:prSet presAssocID="{8903676E-62CC-FA4C-A614-D1ECBDD1FCA2}" presName="connectorText" presStyleLbl="sibTrans2D1" presStyleIdx="1" presStyleCnt="3"/>
      <dgm:spPr/>
    </dgm:pt>
    <dgm:pt modelId="{69D4F562-CDF5-5947-8B1A-1AFC9763D67D}" type="pres">
      <dgm:prSet presAssocID="{20994E64-FA4E-B747-A064-6A3F2EF0C373}" presName="node" presStyleLbl="node1" presStyleIdx="2" presStyleCnt="3" custScaleY="146805">
        <dgm:presLayoutVars>
          <dgm:bulletEnabled val="1"/>
        </dgm:presLayoutVars>
      </dgm:prSet>
      <dgm:spPr/>
    </dgm:pt>
    <dgm:pt modelId="{46090FB6-2289-F44D-91E1-CF1E0F71EDCE}" type="pres">
      <dgm:prSet presAssocID="{8E7E549D-E192-8845-A88B-2F74CDC794CA}" presName="sibTrans" presStyleLbl="sibTrans2D1" presStyleIdx="2" presStyleCnt="3"/>
      <dgm:spPr/>
    </dgm:pt>
    <dgm:pt modelId="{18B8050B-528C-6F47-88DD-5913C1E4E560}" type="pres">
      <dgm:prSet presAssocID="{8E7E549D-E192-8845-A88B-2F74CDC794CA}" presName="connectorText" presStyleLbl="sibTrans2D1" presStyleIdx="2" presStyleCnt="3"/>
      <dgm:spPr/>
    </dgm:pt>
  </dgm:ptLst>
  <dgm:cxnLst>
    <dgm:cxn modelId="{C651E203-6EFA-AB41-8D3B-B93D8F3C52A9}" type="presOf" srcId="{8903676E-62CC-FA4C-A614-D1ECBDD1FCA2}" destId="{09974883-4BBB-CB4D-8771-691609CEF1B1}" srcOrd="0" destOrd="0" presId="urn:microsoft.com/office/officeart/2005/8/layout/cycle7"/>
    <dgm:cxn modelId="{8C5E780E-0398-8248-A4BA-E6F21CF10E07}" type="presOf" srcId="{B46A3EE9-39E2-9948-8F14-5F7E319ED869}" destId="{F31BE8D2-1E42-FC4F-9F5A-E0EBA6DEB3D2}" srcOrd="0" destOrd="0" presId="urn:microsoft.com/office/officeart/2005/8/layout/cycle7"/>
    <dgm:cxn modelId="{5FFB8611-0326-DE4D-8466-8BC7C433020C}" type="presOf" srcId="{8903676E-62CC-FA4C-A614-D1ECBDD1FCA2}" destId="{25DD7163-A711-EE4E-9766-6E885F23B4FF}" srcOrd="1" destOrd="0" presId="urn:microsoft.com/office/officeart/2005/8/layout/cycle7"/>
    <dgm:cxn modelId="{82163F34-282B-AB47-B03C-5EE14C5D1305}" srcId="{D2015653-A03A-7047-90FF-7198FDFA674B}" destId="{78838ED1-1F61-2D40-BDE6-878DFB6273A8}" srcOrd="1" destOrd="0" parTransId="{F1CB527C-92FD-9B48-9320-826F2F20532E}" sibTransId="{8903676E-62CC-FA4C-A614-D1ECBDD1FCA2}"/>
    <dgm:cxn modelId="{23C8613D-38E7-CB4A-81A2-002E0D0365B2}" type="presOf" srcId="{2A9F0C72-915D-714F-A0B1-81C616BD7070}" destId="{382D34B2-BB7A-5646-880C-877C835A3553}" srcOrd="0" destOrd="0" presId="urn:microsoft.com/office/officeart/2005/8/layout/cycle7"/>
    <dgm:cxn modelId="{40809A4B-EB6A-1048-8047-77942EA79508}" type="presOf" srcId="{20994E64-FA4E-B747-A064-6A3F2EF0C373}" destId="{69D4F562-CDF5-5947-8B1A-1AFC9763D67D}" srcOrd="0" destOrd="0" presId="urn:microsoft.com/office/officeart/2005/8/layout/cycle7"/>
    <dgm:cxn modelId="{C590F55A-9208-874B-83D8-628EFF86233E}" type="presOf" srcId="{8E7E549D-E192-8845-A88B-2F74CDC794CA}" destId="{46090FB6-2289-F44D-91E1-CF1E0F71EDCE}" srcOrd="0" destOrd="0" presId="urn:microsoft.com/office/officeart/2005/8/layout/cycle7"/>
    <dgm:cxn modelId="{40C0BC64-2788-D042-A42E-2FED95BF150A}" type="presOf" srcId="{8E7E549D-E192-8845-A88B-2F74CDC794CA}" destId="{18B8050B-528C-6F47-88DD-5913C1E4E560}" srcOrd="1" destOrd="0" presId="urn:microsoft.com/office/officeart/2005/8/layout/cycle7"/>
    <dgm:cxn modelId="{4DB69B6B-15DE-664E-AA74-5F541D2082A7}" srcId="{D2015653-A03A-7047-90FF-7198FDFA674B}" destId="{20994E64-FA4E-B747-A064-6A3F2EF0C373}" srcOrd="2" destOrd="0" parTransId="{5A870B7B-016C-A44F-807D-50981EB4F8FF}" sibTransId="{8E7E549D-E192-8845-A88B-2F74CDC794CA}"/>
    <dgm:cxn modelId="{F08A2B6D-4ADD-8E47-BD1B-7293F2200493}" srcId="{D2015653-A03A-7047-90FF-7198FDFA674B}" destId="{B46A3EE9-39E2-9948-8F14-5F7E319ED869}" srcOrd="0" destOrd="0" parTransId="{334F333F-0CA8-5F4F-84B8-B6B3E9CC2A5A}" sibTransId="{2A9F0C72-915D-714F-A0B1-81C616BD7070}"/>
    <dgm:cxn modelId="{48F1E280-E51B-D040-BAFF-A266D2F1D9F2}" type="presOf" srcId="{78838ED1-1F61-2D40-BDE6-878DFB6273A8}" destId="{FDB3BB72-0BC6-5F4E-BCFB-62C853A02531}" srcOrd="0" destOrd="0" presId="urn:microsoft.com/office/officeart/2005/8/layout/cycle7"/>
    <dgm:cxn modelId="{90EDABB9-99F2-2F4F-B114-9FE58F15531A}" type="presOf" srcId="{2A9F0C72-915D-714F-A0B1-81C616BD7070}" destId="{ABA16251-A367-5F4A-8099-AFFA27A7443D}" srcOrd="1" destOrd="0" presId="urn:microsoft.com/office/officeart/2005/8/layout/cycle7"/>
    <dgm:cxn modelId="{2EB78CDC-4AB5-6E45-B89F-7B306EA462FF}" type="presOf" srcId="{D2015653-A03A-7047-90FF-7198FDFA674B}" destId="{5B058DB8-6381-984B-8215-527BE67F6615}" srcOrd="0" destOrd="0" presId="urn:microsoft.com/office/officeart/2005/8/layout/cycle7"/>
    <dgm:cxn modelId="{02861034-C8D8-D040-BBC4-B663DB7B588F}" type="presParOf" srcId="{5B058DB8-6381-984B-8215-527BE67F6615}" destId="{F31BE8D2-1E42-FC4F-9F5A-E0EBA6DEB3D2}" srcOrd="0" destOrd="0" presId="urn:microsoft.com/office/officeart/2005/8/layout/cycle7"/>
    <dgm:cxn modelId="{55CF7ABC-DF3A-404C-803D-3BA40E6E70F8}" type="presParOf" srcId="{5B058DB8-6381-984B-8215-527BE67F6615}" destId="{382D34B2-BB7A-5646-880C-877C835A3553}" srcOrd="1" destOrd="0" presId="urn:microsoft.com/office/officeart/2005/8/layout/cycle7"/>
    <dgm:cxn modelId="{347CD23C-6BA9-F145-80AE-1D18C34BA9EA}" type="presParOf" srcId="{382D34B2-BB7A-5646-880C-877C835A3553}" destId="{ABA16251-A367-5F4A-8099-AFFA27A7443D}" srcOrd="0" destOrd="0" presId="urn:microsoft.com/office/officeart/2005/8/layout/cycle7"/>
    <dgm:cxn modelId="{ECDED9E4-6D3C-6147-A859-D00AF58744F6}" type="presParOf" srcId="{5B058DB8-6381-984B-8215-527BE67F6615}" destId="{FDB3BB72-0BC6-5F4E-BCFB-62C853A02531}" srcOrd="2" destOrd="0" presId="urn:microsoft.com/office/officeart/2005/8/layout/cycle7"/>
    <dgm:cxn modelId="{0AAD77E0-0712-1D43-A714-F33AE5F9EEAD}" type="presParOf" srcId="{5B058DB8-6381-984B-8215-527BE67F6615}" destId="{09974883-4BBB-CB4D-8771-691609CEF1B1}" srcOrd="3" destOrd="0" presId="urn:microsoft.com/office/officeart/2005/8/layout/cycle7"/>
    <dgm:cxn modelId="{3B1BFC07-66A2-4E44-B1F5-80A1023E0910}" type="presParOf" srcId="{09974883-4BBB-CB4D-8771-691609CEF1B1}" destId="{25DD7163-A711-EE4E-9766-6E885F23B4FF}" srcOrd="0" destOrd="0" presId="urn:microsoft.com/office/officeart/2005/8/layout/cycle7"/>
    <dgm:cxn modelId="{07D94C0B-5943-394A-ABF9-268BBE4F90A8}" type="presParOf" srcId="{5B058DB8-6381-984B-8215-527BE67F6615}" destId="{69D4F562-CDF5-5947-8B1A-1AFC9763D67D}" srcOrd="4" destOrd="0" presId="urn:microsoft.com/office/officeart/2005/8/layout/cycle7"/>
    <dgm:cxn modelId="{23BC6864-D327-AD4A-9819-E98BBFC53B7D}" type="presParOf" srcId="{5B058DB8-6381-984B-8215-527BE67F6615}" destId="{46090FB6-2289-F44D-91E1-CF1E0F71EDCE}" srcOrd="5" destOrd="0" presId="urn:microsoft.com/office/officeart/2005/8/layout/cycle7"/>
    <dgm:cxn modelId="{FBE21375-07F7-714B-99D8-947863A1C5BD}" type="presParOf" srcId="{46090FB6-2289-F44D-91E1-CF1E0F71EDCE}" destId="{18B8050B-528C-6F47-88DD-5913C1E4E560}"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4A5B21-48DD-6E4F-B168-36071F2D26D0}" type="doc">
      <dgm:prSet loTypeId="urn:microsoft.com/office/officeart/2005/8/layout/vProcess5" loCatId="" qsTypeId="urn:microsoft.com/office/officeart/2005/8/quickstyle/simple4" qsCatId="simple" csTypeId="urn:microsoft.com/office/officeart/2005/8/colors/accent1_2" csCatId="accent1" phldr="1"/>
      <dgm:spPr/>
      <dgm:t>
        <a:bodyPr/>
        <a:lstStyle/>
        <a:p>
          <a:endParaRPr lang="en-US"/>
        </a:p>
      </dgm:t>
    </dgm:pt>
    <dgm:pt modelId="{FF2D9A7E-A9AC-4642-BDDB-2826ABA40B64}">
      <dgm:prSet phldrT="[Text]" custT="1"/>
      <dgm:spPr/>
      <dgm:t>
        <a:bodyPr/>
        <a:lstStyle/>
        <a:p>
          <a:pPr algn="ctr"/>
          <a:r>
            <a:rPr lang="en-US" sz="2000" dirty="0">
              <a:solidFill>
                <a:srgbClr val="0000FF"/>
              </a:solidFill>
              <a:latin typeface="Arial"/>
              <a:cs typeface="Arial"/>
            </a:rPr>
            <a:t>NHIỄM TRÙNG : VTPQ, VMX, NTHH TÁI PHÁT, LAO NỘI MẠC PQ</a:t>
          </a:r>
        </a:p>
      </dgm:t>
    </dgm:pt>
    <dgm:pt modelId="{73F7A90C-FE1D-9A42-994F-B405F6D7B33F}" type="parTrans" cxnId="{0FF60AB3-A0EB-F545-B298-8C268DFFEDDC}">
      <dgm:prSet/>
      <dgm:spPr/>
      <dgm:t>
        <a:bodyPr/>
        <a:lstStyle/>
        <a:p>
          <a:endParaRPr lang="en-US"/>
        </a:p>
      </dgm:t>
    </dgm:pt>
    <dgm:pt modelId="{5E3AE392-928E-CA4F-A125-ACFE3DDED146}" type="sibTrans" cxnId="{0FF60AB3-A0EB-F545-B298-8C268DFFEDDC}">
      <dgm:prSet/>
      <dgm:spPr>
        <a:solidFill>
          <a:srgbClr val="008000">
            <a:alpha val="90000"/>
          </a:srgbClr>
        </a:solidFill>
      </dgm:spPr>
      <dgm:t>
        <a:bodyPr/>
        <a:lstStyle/>
        <a:p>
          <a:endParaRPr lang="en-US">
            <a:solidFill>
              <a:srgbClr val="0000FF"/>
            </a:solidFill>
          </a:endParaRPr>
        </a:p>
      </dgm:t>
    </dgm:pt>
    <dgm:pt modelId="{73427064-6793-2648-BBF4-11F003E5E42C}">
      <dgm:prSet phldrT="[Text]" custT="1">
        <dgm:style>
          <a:lnRef idx="1">
            <a:schemeClr val="accent3"/>
          </a:lnRef>
          <a:fillRef idx="2">
            <a:schemeClr val="accent3"/>
          </a:fillRef>
          <a:effectRef idx="1">
            <a:schemeClr val="accent3"/>
          </a:effectRef>
          <a:fontRef idx="minor">
            <a:schemeClr val="dk1"/>
          </a:fontRef>
        </dgm:style>
      </dgm:prSet>
      <dgm:spPr/>
      <dgm:t>
        <a:bodyPr/>
        <a:lstStyle/>
        <a:p>
          <a:pPr algn="ctr"/>
          <a:endParaRPr lang="en-US" sz="2000" dirty="0">
            <a:solidFill>
              <a:srgbClr val="6600FF"/>
            </a:solidFill>
            <a:latin typeface="Arial"/>
            <a:cs typeface="Arial"/>
          </a:endParaRPr>
        </a:p>
        <a:p>
          <a:pPr algn="ctr"/>
          <a:r>
            <a:rPr lang="en-US" sz="2000" dirty="0">
              <a:solidFill>
                <a:srgbClr val="0000FF"/>
              </a:solidFill>
              <a:latin typeface="Arial"/>
              <a:cs typeface="Arial"/>
            </a:rPr>
            <a:t>DỊ TẬT: DÒ KQ-TQ, VASCULAR RING, TBS CÓ CAO ÁP PHỔI, SGMD</a:t>
          </a:r>
        </a:p>
        <a:p>
          <a:pPr algn="ctr"/>
          <a:endParaRPr lang="en-US" sz="2000" dirty="0">
            <a:latin typeface="Arial"/>
            <a:cs typeface="Arial"/>
          </a:endParaRPr>
        </a:p>
      </dgm:t>
    </dgm:pt>
    <dgm:pt modelId="{A4CF878C-31BD-574E-A436-C0199C7E47CA}" type="parTrans" cxnId="{B0D7445E-0B21-9647-B906-760E1D49068F}">
      <dgm:prSet/>
      <dgm:spPr/>
      <dgm:t>
        <a:bodyPr/>
        <a:lstStyle/>
        <a:p>
          <a:endParaRPr lang="en-US"/>
        </a:p>
      </dgm:t>
    </dgm:pt>
    <dgm:pt modelId="{2921D658-6AC3-EF4A-9168-E4F5FB3E335C}" type="sibTrans" cxnId="{B0D7445E-0B21-9647-B906-760E1D49068F}">
      <dgm:prSet/>
      <dgm:spPr>
        <a:solidFill>
          <a:srgbClr val="008000">
            <a:alpha val="90000"/>
          </a:srgbClr>
        </a:solidFill>
      </dgm:spPr>
      <dgm:t>
        <a:bodyPr/>
        <a:lstStyle/>
        <a:p>
          <a:endParaRPr lang="en-US"/>
        </a:p>
      </dgm:t>
    </dgm:pt>
    <dgm:pt modelId="{974BDCEC-9482-8B4A-99B3-5FA454FAD2D5}">
      <dgm:prSet phldrT="[Text]" custT="1">
        <dgm:style>
          <a:lnRef idx="1">
            <a:schemeClr val="accent5"/>
          </a:lnRef>
          <a:fillRef idx="3">
            <a:schemeClr val="accent5"/>
          </a:fillRef>
          <a:effectRef idx="2">
            <a:schemeClr val="accent5"/>
          </a:effectRef>
          <a:fontRef idx="minor">
            <a:schemeClr val="lt1"/>
          </a:fontRef>
        </dgm:style>
      </dgm:prSet>
      <dgm:spPr>
        <a:ln/>
      </dgm:spPr>
      <dgm:t>
        <a:bodyPr/>
        <a:lstStyle/>
        <a:p>
          <a:pPr algn="ctr"/>
          <a:r>
            <a:rPr lang="en-US" sz="2000" dirty="0">
              <a:solidFill>
                <a:srgbClr val="0000FF"/>
              </a:solidFill>
              <a:latin typeface="Arial"/>
              <a:cs typeface="Arial"/>
            </a:rPr>
            <a:t>CƠ HỌC: DỊ VẬT ĐƯỜNG THỞ </a:t>
          </a:r>
        </a:p>
        <a:p>
          <a:pPr algn="ctr"/>
          <a:r>
            <a:rPr lang="en-US" sz="2000" dirty="0">
              <a:solidFill>
                <a:srgbClr val="0000FF"/>
              </a:solidFill>
              <a:latin typeface="Arial"/>
              <a:cs typeface="Arial"/>
            </a:rPr>
            <a:t>TRÀO NGƯỢC DDTQ</a:t>
          </a:r>
        </a:p>
      </dgm:t>
    </dgm:pt>
    <dgm:pt modelId="{C6C10B61-0651-3345-9602-BB8ADF4E22E4}" type="parTrans" cxnId="{5FCC47E8-AD25-C848-A878-DF498217D184}">
      <dgm:prSet/>
      <dgm:spPr/>
      <dgm:t>
        <a:bodyPr/>
        <a:lstStyle/>
        <a:p>
          <a:endParaRPr lang="en-US"/>
        </a:p>
      </dgm:t>
    </dgm:pt>
    <dgm:pt modelId="{DFC0BD60-2E9D-F949-8B18-A36468EEBE83}" type="sibTrans" cxnId="{5FCC47E8-AD25-C848-A878-DF498217D184}">
      <dgm:prSet/>
      <dgm:spPr/>
      <dgm:t>
        <a:bodyPr/>
        <a:lstStyle/>
        <a:p>
          <a:endParaRPr lang="en-US"/>
        </a:p>
      </dgm:t>
    </dgm:pt>
    <dgm:pt modelId="{8C4A9437-01F6-7E40-8FB2-FEDCC518087F}" type="pres">
      <dgm:prSet presAssocID="{964A5B21-48DD-6E4F-B168-36071F2D26D0}" presName="outerComposite" presStyleCnt="0">
        <dgm:presLayoutVars>
          <dgm:chMax val="5"/>
          <dgm:dir/>
          <dgm:resizeHandles val="exact"/>
        </dgm:presLayoutVars>
      </dgm:prSet>
      <dgm:spPr/>
    </dgm:pt>
    <dgm:pt modelId="{D23BFEBF-7799-C741-AE8F-AE37EC0BBFAC}" type="pres">
      <dgm:prSet presAssocID="{964A5B21-48DD-6E4F-B168-36071F2D26D0}" presName="dummyMaxCanvas" presStyleCnt="0">
        <dgm:presLayoutVars/>
      </dgm:prSet>
      <dgm:spPr/>
    </dgm:pt>
    <dgm:pt modelId="{8A010FFE-69B9-4A4A-944B-2639AEAFE97B}" type="pres">
      <dgm:prSet presAssocID="{964A5B21-48DD-6E4F-B168-36071F2D26D0}" presName="ThreeNodes_1" presStyleLbl="node1" presStyleIdx="0" presStyleCnt="3">
        <dgm:presLayoutVars>
          <dgm:bulletEnabled val="1"/>
        </dgm:presLayoutVars>
      </dgm:prSet>
      <dgm:spPr/>
    </dgm:pt>
    <dgm:pt modelId="{E682C61A-0EEE-3E42-840F-85036163A2D6}" type="pres">
      <dgm:prSet presAssocID="{964A5B21-48DD-6E4F-B168-36071F2D26D0}" presName="ThreeNodes_2" presStyleLbl="node1" presStyleIdx="1" presStyleCnt="3">
        <dgm:presLayoutVars>
          <dgm:bulletEnabled val="1"/>
        </dgm:presLayoutVars>
      </dgm:prSet>
      <dgm:spPr/>
    </dgm:pt>
    <dgm:pt modelId="{977ABE0D-CCF7-C147-95C4-C690F3C24454}" type="pres">
      <dgm:prSet presAssocID="{964A5B21-48DD-6E4F-B168-36071F2D26D0}" presName="ThreeNodes_3" presStyleLbl="node1" presStyleIdx="2" presStyleCnt="3">
        <dgm:presLayoutVars>
          <dgm:bulletEnabled val="1"/>
        </dgm:presLayoutVars>
      </dgm:prSet>
      <dgm:spPr/>
    </dgm:pt>
    <dgm:pt modelId="{DCA1F11A-9C87-7546-AC0B-45D4A11C61BE}" type="pres">
      <dgm:prSet presAssocID="{964A5B21-48DD-6E4F-B168-36071F2D26D0}" presName="ThreeConn_1-2" presStyleLbl="fgAccFollowNode1" presStyleIdx="0" presStyleCnt="2">
        <dgm:presLayoutVars>
          <dgm:bulletEnabled val="1"/>
        </dgm:presLayoutVars>
      </dgm:prSet>
      <dgm:spPr/>
    </dgm:pt>
    <dgm:pt modelId="{EE189CDF-10B6-BA43-B4A7-4A0AFB83E5FE}" type="pres">
      <dgm:prSet presAssocID="{964A5B21-48DD-6E4F-B168-36071F2D26D0}" presName="ThreeConn_2-3" presStyleLbl="fgAccFollowNode1" presStyleIdx="1" presStyleCnt="2">
        <dgm:presLayoutVars>
          <dgm:bulletEnabled val="1"/>
        </dgm:presLayoutVars>
      </dgm:prSet>
      <dgm:spPr/>
    </dgm:pt>
    <dgm:pt modelId="{572A8A2D-003B-E048-92C3-7BA30E34A64F}" type="pres">
      <dgm:prSet presAssocID="{964A5B21-48DD-6E4F-B168-36071F2D26D0}" presName="ThreeNodes_1_text" presStyleLbl="node1" presStyleIdx="2" presStyleCnt="3">
        <dgm:presLayoutVars>
          <dgm:bulletEnabled val="1"/>
        </dgm:presLayoutVars>
      </dgm:prSet>
      <dgm:spPr/>
    </dgm:pt>
    <dgm:pt modelId="{74E13841-1142-6948-9924-28AAEE54CC5B}" type="pres">
      <dgm:prSet presAssocID="{964A5B21-48DD-6E4F-B168-36071F2D26D0}" presName="ThreeNodes_2_text" presStyleLbl="node1" presStyleIdx="2" presStyleCnt="3">
        <dgm:presLayoutVars>
          <dgm:bulletEnabled val="1"/>
        </dgm:presLayoutVars>
      </dgm:prSet>
      <dgm:spPr/>
    </dgm:pt>
    <dgm:pt modelId="{173255EA-26D7-984A-8E7A-DF913A8CD999}" type="pres">
      <dgm:prSet presAssocID="{964A5B21-48DD-6E4F-B168-36071F2D26D0}" presName="ThreeNodes_3_text" presStyleLbl="node1" presStyleIdx="2" presStyleCnt="3">
        <dgm:presLayoutVars>
          <dgm:bulletEnabled val="1"/>
        </dgm:presLayoutVars>
      </dgm:prSet>
      <dgm:spPr/>
    </dgm:pt>
  </dgm:ptLst>
  <dgm:cxnLst>
    <dgm:cxn modelId="{7EA03625-D46E-6C4E-8E4C-ACA77E05CA34}" type="presOf" srcId="{2921D658-6AC3-EF4A-9168-E4F5FB3E335C}" destId="{EE189CDF-10B6-BA43-B4A7-4A0AFB83E5FE}" srcOrd="0" destOrd="0" presId="urn:microsoft.com/office/officeart/2005/8/layout/vProcess5"/>
    <dgm:cxn modelId="{15883E33-5449-9340-A5F8-C44F60E636A9}" type="presOf" srcId="{974BDCEC-9482-8B4A-99B3-5FA454FAD2D5}" destId="{173255EA-26D7-984A-8E7A-DF913A8CD999}" srcOrd="1" destOrd="0" presId="urn:microsoft.com/office/officeart/2005/8/layout/vProcess5"/>
    <dgm:cxn modelId="{F9F66550-220E-5446-ADF9-AE99D59B226C}" type="presOf" srcId="{73427064-6793-2648-BBF4-11F003E5E42C}" destId="{E682C61A-0EEE-3E42-840F-85036163A2D6}" srcOrd="0" destOrd="0" presId="urn:microsoft.com/office/officeart/2005/8/layout/vProcess5"/>
    <dgm:cxn modelId="{B0D7445E-0B21-9647-B906-760E1D49068F}" srcId="{964A5B21-48DD-6E4F-B168-36071F2D26D0}" destId="{73427064-6793-2648-BBF4-11F003E5E42C}" srcOrd="1" destOrd="0" parTransId="{A4CF878C-31BD-574E-A436-C0199C7E47CA}" sibTransId="{2921D658-6AC3-EF4A-9168-E4F5FB3E335C}"/>
    <dgm:cxn modelId="{D23B5F63-C532-E34E-90A9-CA90A00DA283}" type="presOf" srcId="{73427064-6793-2648-BBF4-11F003E5E42C}" destId="{74E13841-1142-6948-9924-28AAEE54CC5B}" srcOrd="1" destOrd="0" presId="urn:microsoft.com/office/officeart/2005/8/layout/vProcess5"/>
    <dgm:cxn modelId="{F41D858E-9CE5-6B42-ADBA-B547310C6540}" type="presOf" srcId="{5E3AE392-928E-CA4F-A125-ACFE3DDED146}" destId="{DCA1F11A-9C87-7546-AC0B-45D4A11C61BE}" srcOrd="0" destOrd="0" presId="urn:microsoft.com/office/officeart/2005/8/layout/vProcess5"/>
    <dgm:cxn modelId="{51632797-FE34-8343-AFD5-D4F565C8729E}" type="presOf" srcId="{974BDCEC-9482-8B4A-99B3-5FA454FAD2D5}" destId="{977ABE0D-CCF7-C147-95C4-C690F3C24454}" srcOrd="0" destOrd="0" presId="urn:microsoft.com/office/officeart/2005/8/layout/vProcess5"/>
    <dgm:cxn modelId="{0FF60AB3-A0EB-F545-B298-8C268DFFEDDC}" srcId="{964A5B21-48DD-6E4F-B168-36071F2D26D0}" destId="{FF2D9A7E-A9AC-4642-BDDB-2826ABA40B64}" srcOrd="0" destOrd="0" parTransId="{73F7A90C-FE1D-9A42-994F-B405F6D7B33F}" sibTransId="{5E3AE392-928E-CA4F-A125-ACFE3DDED146}"/>
    <dgm:cxn modelId="{168F2EC7-945D-B14F-B8C8-C54DB94CAA6B}" type="presOf" srcId="{FF2D9A7E-A9AC-4642-BDDB-2826ABA40B64}" destId="{8A010FFE-69B9-4A4A-944B-2639AEAFE97B}" srcOrd="0" destOrd="0" presId="urn:microsoft.com/office/officeart/2005/8/layout/vProcess5"/>
    <dgm:cxn modelId="{92370BDF-57CB-4D44-BC3C-105A3E4FB7ED}" type="presOf" srcId="{FF2D9A7E-A9AC-4642-BDDB-2826ABA40B64}" destId="{572A8A2D-003B-E048-92C3-7BA30E34A64F}" srcOrd="1" destOrd="0" presId="urn:microsoft.com/office/officeart/2005/8/layout/vProcess5"/>
    <dgm:cxn modelId="{5FCC47E8-AD25-C848-A878-DF498217D184}" srcId="{964A5B21-48DD-6E4F-B168-36071F2D26D0}" destId="{974BDCEC-9482-8B4A-99B3-5FA454FAD2D5}" srcOrd="2" destOrd="0" parTransId="{C6C10B61-0651-3345-9602-BB8ADF4E22E4}" sibTransId="{DFC0BD60-2E9D-F949-8B18-A36468EEBE83}"/>
    <dgm:cxn modelId="{7FAB47F4-77DD-2C4B-9683-01938B134186}" type="presOf" srcId="{964A5B21-48DD-6E4F-B168-36071F2D26D0}" destId="{8C4A9437-01F6-7E40-8FB2-FEDCC518087F}" srcOrd="0" destOrd="0" presId="urn:microsoft.com/office/officeart/2005/8/layout/vProcess5"/>
    <dgm:cxn modelId="{134CECF8-399A-E94F-8B63-684935203C5D}" type="presParOf" srcId="{8C4A9437-01F6-7E40-8FB2-FEDCC518087F}" destId="{D23BFEBF-7799-C741-AE8F-AE37EC0BBFAC}" srcOrd="0" destOrd="0" presId="urn:microsoft.com/office/officeart/2005/8/layout/vProcess5"/>
    <dgm:cxn modelId="{DAAFCCE9-BD2C-1C4C-A2C4-289A53BB8F57}" type="presParOf" srcId="{8C4A9437-01F6-7E40-8FB2-FEDCC518087F}" destId="{8A010FFE-69B9-4A4A-944B-2639AEAFE97B}" srcOrd="1" destOrd="0" presId="urn:microsoft.com/office/officeart/2005/8/layout/vProcess5"/>
    <dgm:cxn modelId="{E7473F4B-270A-DA49-B9D2-0FEBB4AC4CA1}" type="presParOf" srcId="{8C4A9437-01F6-7E40-8FB2-FEDCC518087F}" destId="{E682C61A-0EEE-3E42-840F-85036163A2D6}" srcOrd="2" destOrd="0" presId="urn:microsoft.com/office/officeart/2005/8/layout/vProcess5"/>
    <dgm:cxn modelId="{F13BF30D-FA9C-8F4A-9A32-3D53A623F652}" type="presParOf" srcId="{8C4A9437-01F6-7E40-8FB2-FEDCC518087F}" destId="{977ABE0D-CCF7-C147-95C4-C690F3C24454}" srcOrd="3" destOrd="0" presId="urn:microsoft.com/office/officeart/2005/8/layout/vProcess5"/>
    <dgm:cxn modelId="{14B47FA0-1B19-2C44-8110-F10E49696A07}" type="presParOf" srcId="{8C4A9437-01F6-7E40-8FB2-FEDCC518087F}" destId="{DCA1F11A-9C87-7546-AC0B-45D4A11C61BE}" srcOrd="4" destOrd="0" presId="urn:microsoft.com/office/officeart/2005/8/layout/vProcess5"/>
    <dgm:cxn modelId="{93B1657E-A2D5-EA4E-B48B-0CFCA066438A}" type="presParOf" srcId="{8C4A9437-01F6-7E40-8FB2-FEDCC518087F}" destId="{EE189CDF-10B6-BA43-B4A7-4A0AFB83E5FE}" srcOrd="5" destOrd="0" presId="urn:microsoft.com/office/officeart/2005/8/layout/vProcess5"/>
    <dgm:cxn modelId="{4DC50C53-D324-ED4B-981E-DC2025AD8058}" type="presParOf" srcId="{8C4A9437-01F6-7E40-8FB2-FEDCC518087F}" destId="{572A8A2D-003B-E048-92C3-7BA30E34A64F}" srcOrd="6" destOrd="0" presId="urn:microsoft.com/office/officeart/2005/8/layout/vProcess5"/>
    <dgm:cxn modelId="{3F6D8CC5-9F1F-4C40-B440-DA15813A3E4A}" type="presParOf" srcId="{8C4A9437-01F6-7E40-8FB2-FEDCC518087F}" destId="{74E13841-1142-6948-9924-28AAEE54CC5B}" srcOrd="7" destOrd="0" presId="urn:microsoft.com/office/officeart/2005/8/layout/vProcess5"/>
    <dgm:cxn modelId="{9C56F0EC-CD21-BE47-9A0A-8DBE3F89B99A}" type="presParOf" srcId="{8C4A9437-01F6-7E40-8FB2-FEDCC518087F}" destId="{173255EA-26D7-984A-8E7A-DF913A8CD999}"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B89BF4-9234-9E47-A232-70B2B35DDA4D}" type="doc">
      <dgm:prSet loTypeId="urn:microsoft.com/office/officeart/2005/8/layout/matrix1" loCatId="" qsTypeId="urn:microsoft.com/office/officeart/2005/8/quickstyle/simple4" qsCatId="simple" csTypeId="urn:microsoft.com/office/officeart/2005/8/colors/accent1_2" csCatId="accent1" phldr="1"/>
      <dgm:spPr/>
      <dgm:t>
        <a:bodyPr/>
        <a:lstStyle/>
        <a:p>
          <a:endParaRPr lang="en-US"/>
        </a:p>
      </dgm:t>
    </dgm:pt>
    <dgm:pt modelId="{CF4BFC01-695F-2D46-9A3A-953C5A17D6B5}">
      <dgm:prSet phldrT="[Text]" phldr="1"/>
      <dgm:spPr/>
      <dgm:t>
        <a:bodyPr/>
        <a:lstStyle/>
        <a:p>
          <a:endParaRPr lang="en-US" dirty="0"/>
        </a:p>
      </dgm:t>
    </dgm:pt>
    <dgm:pt modelId="{FD515055-CF51-ED4B-BD8C-BFAF8AF8608F}" type="sibTrans" cxnId="{6525512C-8EBC-4E4E-9F8F-466414E29BF7}">
      <dgm:prSet/>
      <dgm:spPr/>
      <dgm:t>
        <a:bodyPr/>
        <a:lstStyle/>
        <a:p>
          <a:endParaRPr lang="en-US"/>
        </a:p>
      </dgm:t>
    </dgm:pt>
    <dgm:pt modelId="{CB7FCC68-0265-4546-A0BA-51B640E77094}" type="parTrans" cxnId="{6525512C-8EBC-4E4E-9F8F-466414E29BF7}">
      <dgm:prSet/>
      <dgm:spPr/>
      <dgm:t>
        <a:bodyPr/>
        <a:lstStyle/>
        <a:p>
          <a:endParaRPr lang="en-US"/>
        </a:p>
      </dgm:t>
    </dgm:pt>
    <dgm:pt modelId="{34A4D332-809B-254E-B53E-65F9EB2FC572}">
      <dgm:prSet phldrT="[Text]" phldr="1"/>
      <dgm:spPr/>
      <dgm:t>
        <a:bodyPr/>
        <a:lstStyle/>
        <a:p>
          <a:endParaRPr lang="en-US"/>
        </a:p>
      </dgm:t>
    </dgm:pt>
    <dgm:pt modelId="{D80D6218-9890-1F4B-AAC7-06DF861C293D}" type="sibTrans" cxnId="{6BE46105-B18D-0444-B18C-200BE1509F98}">
      <dgm:prSet/>
      <dgm:spPr/>
      <dgm:t>
        <a:bodyPr/>
        <a:lstStyle/>
        <a:p>
          <a:endParaRPr lang="en-US"/>
        </a:p>
      </dgm:t>
    </dgm:pt>
    <dgm:pt modelId="{7CB63F00-082C-2A4F-AEA1-19FE012CE353}" type="parTrans" cxnId="{6BE46105-B18D-0444-B18C-200BE1509F98}">
      <dgm:prSet/>
      <dgm:spPr/>
      <dgm:t>
        <a:bodyPr/>
        <a:lstStyle/>
        <a:p>
          <a:endParaRPr lang="en-US"/>
        </a:p>
      </dgm:t>
    </dgm:pt>
    <dgm:pt modelId="{730E3B5A-DF32-F04E-A8A8-3A383DBE85ED}">
      <dgm:prSet phldrT="[Text]" phldr="1"/>
      <dgm:spPr/>
      <dgm:t>
        <a:bodyPr/>
        <a:lstStyle/>
        <a:p>
          <a:endParaRPr lang="en-US"/>
        </a:p>
      </dgm:t>
    </dgm:pt>
    <dgm:pt modelId="{486A4B47-B4D6-9E47-8B0A-71F14AAFDA4A}" type="sibTrans" cxnId="{242F2055-591C-1646-B905-59E24FF34733}">
      <dgm:prSet/>
      <dgm:spPr/>
      <dgm:t>
        <a:bodyPr/>
        <a:lstStyle/>
        <a:p>
          <a:endParaRPr lang="en-US"/>
        </a:p>
      </dgm:t>
    </dgm:pt>
    <dgm:pt modelId="{ABEA1A67-604D-CE4E-B21B-9A3B73F4234F}" type="parTrans" cxnId="{242F2055-591C-1646-B905-59E24FF34733}">
      <dgm:prSet/>
      <dgm:spPr/>
      <dgm:t>
        <a:bodyPr/>
        <a:lstStyle/>
        <a:p>
          <a:endParaRPr lang="en-US"/>
        </a:p>
      </dgm:t>
    </dgm:pt>
    <dgm:pt modelId="{AEA67248-207C-DD41-A338-F7E51ECF072A}">
      <dgm:prSet phldrT="[Text]"/>
      <dgm:spPr/>
      <dgm:t>
        <a:bodyPr/>
        <a:lstStyle/>
        <a:p>
          <a:endParaRPr lang="en-US" dirty="0"/>
        </a:p>
      </dgm:t>
    </dgm:pt>
    <dgm:pt modelId="{82C04B72-85E2-6C44-9183-EBA45562A597}" type="sibTrans" cxnId="{7A1DB268-59A5-2D47-B94F-3D7AC2C1AAAC}">
      <dgm:prSet/>
      <dgm:spPr/>
      <dgm:t>
        <a:bodyPr/>
        <a:lstStyle/>
        <a:p>
          <a:endParaRPr lang="en-US"/>
        </a:p>
      </dgm:t>
    </dgm:pt>
    <dgm:pt modelId="{EC87C907-7F69-1844-B034-1F7DD6A4A048}" type="parTrans" cxnId="{7A1DB268-59A5-2D47-B94F-3D7AC2C1AAAC}">
      <dgm:prSet/>
      <dgm:spPr/>
      <dgm:t>
        <a:bodyPr/>
        <a:lstStyle/>
        <a:p>
          <a:endParaRPr lang="en-US"/>
        </a:p>
      </dgm:t>
    </dgm:pt>
    <dgm:pt modelId="{7C996337-492D-B444-A859-950B25CCE438}">
      <dgm:prSet phldrT="[Text]"/>
      <dgm:spPr>
        <a:solidFill>
          <a:srgbClr val="CCFFCC"/>
        </a:solidFill>
      </dgm:spPr>
      <dgm:t>
        <a:bodyPr/>
        <a:lstStyle/>
        <a:p>
          <a:r>
            <a:rPr lang="en-US" dirty="0"/>
            <a:t>CLS</a:t>
          </a:r>
        </a:p>
      </dgm:t>
    </dgm:pt>
    <dgm:pt modelId="{D2600E09-B854-3C47-B04F-723A4B4B67F1}" type="sibTrans" cxnId="{2F106EB6-A9F9-384D-9B11-69BC85334749}">
      <dgm:prSet/>
      <dgm:spPr/>
      <dgm:t>
        <a:bodyPr/>
        <a:lstStyle/>
        <a:p>
          <a:endParaRPr lang="en-US"/>
        </a:p>
      </dgm:t>
    </dgm:pt>
    <dgm:pt modelId="{CBC0C9DE-2601-FE40-8DC3-2B601893FB6B}" type="parTrans" cxnId="{2F106EB6-A9F9-384D-9B11-69BC85334749}">
      <dgm:prSet/>
      <dgm:spPr/>
      <dgm:t>
        <a:bodyPr/>
        <a:lstStyle/>
        <a:p>
          <a:endParaRPr lang="en-US"/>
        </a:p>
      </dgm:t>
    </dgm:pt>
    <dgm:pt modelId="{C16B7311-5DA1-4444-A4D6-D20087A9BDE3}" type="pres">
      <dgm:prSet presAssocID="{16B89BF4-9234-9E47-A232-70B2B35DDA4D}" presName="diagram" presStyleCnt="0">
        <dgm:presLayoutVars>
          <dgm:chMax val="1"/>
          <dgm:dir/>
          <dgm:animLvl val="ctr"/>
          <dgm:resizeHandles val="exact"/>
        </dgm:presLayoutVars>
      </dgm:prSet>
      <dgm:spPr/>
    </dgm:pt>
    <dgm:pt modelId="{E423B6B2-D191-C748-BC3B-D6A0FEF6D5F2}" type="pres">
      <dgm:prSet presAssocID="{16B89BF4-9234-9E47-A232-70B2B35DDA4D}" presName="matrix" presStyleCnt="0"/>
      <dgm:spPr/>
    </dgm:pt>
    <dgm:pt modelId="{986CBB94-E4A9-5040-BBD5-CF1CF0C909C5}" type="pres">
      <dgm:prSet presAssocID="{16B89BF4-9234-9E47-A232-70B2B35DDA4D}" presName="tile1" presStyleLbl="node1" presStyleIdx="0" presStyleCnt="4"/>
      <dgm:spPr/>
    </dgm:pt>
    <dgm:pt modelId="{4AF4F7E6-7054-AC4F-B2AC-85D522A6D199}" type="pres">
      <dgm:prSet presAssocID="{16B89BF4-9234-9E47-A232-70B2B35DDA4D}" presName="tile1text" presStyleLbl="node1" presStyleIdx="0" presStyleCnt="4">
        <dgm:presLayoutVars>
          <dgm:chMax val="0"/>
          <dgm:chPref val="0"/>
          <dgm:bulletEnabled val="1"/>
        </dgm:presLayoutVars>
      </dgm:prSet>
      <dgm:spPr/>
    </dgm:pt>
    <dgm:pt modelId="{B6D2605F-E9BE-DE4F-8E53-BC1420D81C01}" type="pres">
      <dgm:prSet presAssocID="{16B89BF4-9234-9E47-A232-70B2B35DDA4D}" presName="tile2" presStyleLbl="node1" presStyleIdx="1" presStyleCnt="4"/>
      <dgm:spPr/>
    </dgm:pt>
    <dgm:pt modelId="{AB42744D-0241-A046-B3DE-41E9D70C23D2}" type="pres">
      <dgm:prSet presAssocID="{16B89BF4-9234-9E47-A232-70B2B35DDA4D}" presName="tile2text" presStyleLbl="node1" presStyleIdx="1" presStyleCnt="4">
        <dgm:presLayoutVars>
          <dgm:chMax val="0"/>
          <dgm:chPref val="0"/>
          <dgm:bulletEnabled val="1"/>
        </dgm:presLayoutVars>
      </dgm:prSet>
      <dgm:spPr/>
    </dgm:pt>
    <dgm:pt modelId="{863DDA3C-DD85-124C-8FE3-9DE3F405C610}" type="pres">
      <dgm:prSet presAssocID="{16B89BF4-9234-9E47-A232-70B2B35DDA4D}" presName="tile3" presStyleLbl="node1" presStyleIdx="2" presStyleCnt="4"/>
      <dgm:spPr/>
    </dgm:pt>
    <dgm:pt modelId="{F00BDFBC-6FFA-9648-95D9-A1D427A85F65}" type="pres">
      <dgm:prSet presAssocID="{16B89BF4-9234-9E47-A232-70B2B35DDA4D}" presName="tile3text" presStyleLbl="node1" presStyleIdx="2" presStyleCnt="4">
        <dgm:presLayoutVars>
          <dgm:chMax val="0"/>
          <dgm:chPref val="0"/>
          <dgm:bulletEnabled val="1"/>
        </dgm:presLayoutVars>
      </dgm:prSet>
      <dgm:spPr/>
    </dgm:pt>
    <dgm:pt modelId="{186B51D5-3EF7-4B4A-A924-C909A133A259}" type="pres">
      <dgm:prSet presAssocID="{16B89BF4-9234-9E47-A232-70B2B35DDA4D}" presName="tile4" presStyleLbl="node1" presStyleIdx="3" presStyleCnt="4"/>
      <dgm:spPr/>
    </dgm:pt>
    <dgm:pt modelId="{68C6C64F-B1C6-4F4F-901C-AA04784E4940}" type="pres">
      <dgm:prSet presAssocID="{16B89BF4-9234-9E47-A232-70B2B35DDA4D}" presName="tile4text" presStyleLbl="node1" presStyleIdx="3" presStyleCnt="4">
        <dgm:presLayoutVars>
          <dgm:chMax val="0"/>
          <dgm:chPref val="0"/>
          <dgm:bulletEnabled val="1"/>
        </dgm:presLayoutVars>
      </dgm:prSet>
      <dgm:spPr/>
    </dgm:pt>
    <dgm:pt modelId="{F56697A7-E23C-404E-96E3-F070BC5B29ED}" type="pres">
      <dgm:prSet presAssocID="{16B89BF4-9234-9E47-A232-70B2B35DDA4D}" presName="centerTile" presStyleLbl="fgShp" presStyleIdx="0" presStyleCnt="1">
        <dgm:presLayoutVars>
          <dgm:chMax val="0"/>
          <dgm:chPref val="0"/>
        </dgm:presLayoutVars>
      </dgm:prSet>
      <dgm:spPr/>
    </dgm:pt>
  </dgm:ptLst>
  <dgm:cxnLst>
    <dgm:cxn modelId="{6BE46105-B18D-0444-B18C-200BE1509F98}" srcId="{16B89BF4-9234-9E47-A232-70B2B35DDA4D}" destId="{34A4D332-809B-254E-B53E-65F9EB2FC572}" srcOrd="3" destOrd="0" parTransId="{7CB63F00-082C-2A4F-AEA1-19FE012CE353}" sibTransId="{D80D6218-9890-1F4B-AAC7-06DF861C293D}"/>
    <dgm:cxn modelId="{6525512C-8EBC-4E4E-9F8F-466414E29BF7}" srcId="{16B89BF4-9234-9E47-A232-70B2B35DDA4D}" destId="{CF4BFC01-695F-2D46-9A3A-953C5A17D6B5}" srcOrd="4" destOrd="0" parTransId="{CB7FCC68-0265-4546-A0BA-51B640E77094}" sibTransId="{FD515055-CF51-ED4B-BD8C-BFAF8AF8608F}"/>
    <dgm:cxn modelId="{242F2055-591C-1646-B905-59E24FF34733}" srcId="{16B89BF4-9234-9E47-A232-70B2B35DDA4D}" destId="{730E3B5A-DF32-F04E-A8A8-3A383DBE85ED}" srcOrd="2" destOrd="0" parTransId="{ABEA1A67-604D-CE4E-B21B-9A3B73F4234F}" sibTransId="{486A4B47-B4D6-9E47-8B0A-71F14AAFDA4A}"/>
    <dgm:cxn modelId="{7A1DB268-59A5-2D47-B94F-3D7AC2C1AAAC}" srcId="{16B89BF4-9234-9E47-A232-70B2B35DDA4D}" destId="{AEA67248-207C-DD41-A338-F7E51ECF072A}" srcOrd="1" destOrd="0" parTransId="{EC87C907-7F69-1844-B034-1F7DD6A4A048}" sibTransId="{82C04B72-85E2-6C44-9183-EBA45562A597}"/>
    <dgm:cxn modelId="{2F106EB6-A9F9-384D-9B11-69BC85334749}" srcId="{16B89BF4-9234-9E47-A232-70B2B35DDA4D}" destId="{7C996337-492D-B444-A859-950B25CCE438}" srcOrd="0" destOrd="0" parTransId="{CBC0C9DE-2601-FE40-8DC3-2B601893FB6B}" sibTransId="{D2600E09-B854-3C47-B04F-723A4B4B67F1}"/>
    <dgm:cxn modelId="{BE24EAC7-63F4-2C4B-9F61-76DC53E54F4B}" type="presOf" srcId="{16B89BF4-9234-9E47-A232-70B2B35DDA4D}" destId="{C16B7311-5DA1-4444-A4D6-D20087A9BDE3}" srcOrd="0" destOrd="0" presId="urn:microsoft.com/office/officeart/2005/8/layout/matrix1"/>
    <dgm:cxn modelId="{B03023EF-E250-6F4E-8D2C-507786BB996B}" type="presOf" srcId="{7C996337-492D-B444-A859-950B25CCE438}" destId="{F56697A7-E23C-404E-96E3-F070BC5B29ED}" srcOrd="0" destOrd="0" presId="urn:microsoft.com/office/officeart/2005/8/layout/matrix1"/>
    <dgm:cxn modelId="{C1926F57-B711-D446-900B-0F3B2BA726CD}" type="presParOf" srcId="{C16B7311-5DA1-4444-A4D6-D20087A9BDE3}" destId="{E423B6B2-D191-C748-BC3B-D6A0FEF6D5F2}" srcOrd="0" destOrd="0" presId="urn:microsoft.com/office/officeart/2005/8/layout/matrix1"/>
    <dgm:cxn modelId="{49B63DD8-F97B-7942-B90B-E83DDD8302B5}" type="presParOf" srcId="{E423B6B2-D191-C748-BC3B-D6A0FEF6D5F2}" destId="{986CBB94-E4A9-5040-BBD5-CF1CF0C909C5}" srcOrd="0" destOrd="0" presId="urn:microsoft.com/office/officeart/2005/8/layout/matrix1"/>
    <dgm:cxn modelId="{AAA00C76-87A2-CB4F-AAE1-9756D5EF888D}" type="presParOf" srcId="{E423B6B2-D191-C748-BC3B-D6A0FEF6D5F2}" destId="{4AF4F7E6-7054-AC4F-B2AC-85D522A6D199}" srcOrd="1" destOrd="0" presId="urn:microsoft.com/office/officeart/2005/8/layout/matrix1"/>
    <dgm:cxn modelId="{1064A3D4-8865-5E40-908D-D1FCDBF8B9D7}" type="presParOf" srcId="{E423B6B2-D191-C748-BC3B-D6A0FEF6D5F2}" destId="{B6D2605F-E9BE-DE4F-8E53-BC1420D81C01}" srcOrd="2" destOrd="0" presId="urn:microsoft.com/office/officeart/2005/8/layout/matrix1"/>
    <dgm:cxn modelId="{13BD31DD-9230-B143-9CDC-7C0312655687}" type="presParOf" srcId="{E423B6B2-D191-C748-BC3B-D6A0FEF6D5F2}" destId="{AB42744D-0241-A046-B3DE-41E9D70C23D2}" srcOrd="3" destOrd="0" presId="urn:microsoft.com/office/officeart/2005/8/layout/matrix1"/>
    <dgm:cxn modelId="{12C0DB1C-CA32-D74E-8C02-22AC085AFEBC}" type="presParOf" srcId="{E423B6B2-D191-C748-BC3B-D6A0FEF6D5F2}" destId="{863DDA3C-DD85-124C-8FE3-9DE3F405C610}" srcOrd="4" destOrd="0" presId="urn:microsoft.com/office/officeart/2005/8/layout/matrix1"/>
    <dgm:cxn modelId="{AD04B51E-9CE4-3B4F-976F-E2E03CC0AE3B}" type="presParOf" srcId="{E423B6B2-D191-C748-BC3B-D6A0FEF6D5F2}" destId="{F00BDFBC-6FFA-9648-95D9-A1D427A85F65}" srcOrd="5" destOrd="0" presId="urn:microsoft.com/office/officeart/2005/8/layout/matrix1"/>
    <dgm:cxn modelId="{BA8281C1-5627-1D4D-AD0E-ED8D6A1D1A03}" type="presParOf" srcId="{E423B6B2-D191-C748-BC3B-D6A0FEF6D5F2}" destId="{186B51D5-3EF7-4B4A-A924-C909A133A259}" srcOrd="6" destOrd="0" presId="urn:microsoft.com/office/officeart/2005/8/layout/matrix1"/>
    <dgm:cxn modelId="{72A3BC07-D829-7B44-BF76-3DDA45768058}" type="presParOf" srcId="{E423B6B2-D191-C748-BC3B-D6A0FEF6D5F2}" destId="{68C6C64F-B1C6-4F4F-901C-AA04784E4940}" srcOrd="7" destOrd="0" presId="urn:microsoft.com/office/officeart/2005/8/layout/matrix1"/>
    <dgm:cxn modelId="{3E736474-553D-C242-A2BA-EA16B7EEFD9F}" type="presParOf" srcId="{C16B7311-5DA1-4444-A4D6-D20087A9BDE3}" destId="{F56697A7-E23C-404E-96E3-F070BC5B29ED}"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1F553C-2BBE-5D42-919B-A845E033CBAF}" type="doc">
      <dgm:prSet loTypeId="urn:microsoft.com/office/officeart/2005/8/layout/radial6" loCatId="" qsTypeId="urn:microsoft.com/office/officeart/2005/8/quickstyle/simple4" qsCatId="simple" csTypeId="urn:microsoft.com/office/officeart/2005/8/colors/accent1_2" csCatId="accent1" phldr="1"/>
      <dgm:spPr/>
      <dgm:t>
        <a:bodyPr/>
        <a:lstStyle/>
        <a:p>
          <a:endParaRPr lang="en-US"/>
        </a:p>
      </dgm:t>
    </dgm:pt>
    <dgm:pt modelId="{DCAAA3DB-ACD5-9246-B084-1A813C2DB3A1}">
      <dgm:prSet phldrT="[Text]"/>
      <dgm:spPr>
        <a:solidFill>
          <a:srgbClr val="FF0000"/>
        </a:solidFill>
        <a:scene3d>
          <a:camera prst="orthographicFront"/>
          <a:lightRig rig="threePt" dir="t"/>
        </a:scene3d>
        <a:sp3d>
          <a:bevelT w="165100" prst="coolSlant"/>
        </a:sp3d>
      </dgm:spPr>
      <dgm:t>
        <a:bodyPr/>
        <a:lstStyle/>
        <a:p>
          <a:r>
            <a:rPr lang="en-US" dirty="0"/>
            <a:t>ĐỢT NẶNG DẦN LÊN</a:t>
          </a:r>
        </a:p>
      </dgm:t>
    </dgm:pt>
    <dgm:pt modelId="{95814E3C-8FE2-7F46-96D9-D953C1593098}" type="parTrans" cxnId="{09170F79-DB51-DD49-9E75-F9B43DC98B14}">
      <dgm:prSet/>
      <dgm:spPr/>
      <dgm:t>
        <a:bodyPr/>
        <a:lstStyle/>
        <a:p>
          <a:endParaRPr lang="en-US"/>
        </a:p>
      </dgm:t>
    </dgm:pt>
    <dgm:pt modelId="{0F1C8D69-14BB-994B-976A-BFA3EA56B6C5}" type="sibTrans" cxnId="{09170F79-DB51-DD49-9E75-F9B43DC98B14}">
      <dgm:prSet/>
      <dgm:spPr/>
      <dgm:t>
        <a:bodyPr/>
        <a:lstStyle/>
        <a:p>
          <a:endParaRPr lang="en-US"/>
        </a:p>
      </dgm:t>
    </dgm:pt>
    <dgm:pt modelId="{5276F71D-629E-1A42-B608-CD432C13B96F}">
      <dgm:prSet phldrT="[Text]" custT="1"/>
      <dgm:spPr>
        <a:solidFill>
          <a:srgbClr val="3366FF"/>
        </a:solidFill>
        <a:scene3d>
          <a:camera prst="orthographicFront"/>
          <a:lightRig rig="threePt" dir="t"/>
        </a:scene3d>
        <a:sp3d>
          <a:bevelT w="165100" prst="coolSlant"/>
        </a:sp3d>
      </dgm:spPr>
      <dgm:t>
        <a:bodyPr/>
        <a:lstStyle/>
        <a:p>
          <a:pPr algn="ctr"/>
          <a:r>
            <a:rPr lang="en-US" sz="1800" dirty="0"/>
            <a:t>HO </a:t>
          </a:r>
        </a:p>
        <a:p>
          <a:pPr algn="l"/>
          <a:r>
            <a:rPr lang="en-US" sz="1800" dirty="0"/>
            <a:t>( </a:t>
          </a:r>
          <a:r>
            <a:rPr lang="en-US" sz="1200" dirty="0"/>
            <a:t>VỀ ĐÊM</a:t>
          </a:r>
          <a:r>
            <a:rPr lang="en-US" sz="1800" dirty="0"/>
            <a:t>)</a:t>
          </a:r>
        </a:p>
      </dgm:t>
    </dgm:pt>
    <dgm:pt modelId="{C678679D-DD44-2B4A-B543-0DD69515AA86}" type="parTrans" cxnId="{E461A6A5-280A-BB40-922B-9AE04BE340D0}">
      <dgm:prSet/>
      <dgm:spPr/>
      <dgm:t>
        <a:bodyPr/>
        <a:lstStyle/>
        <a:p>
          <a:endParaRPr lang="en-US"/>
        </a:p>
      </dgm:t>
    </dgm:pt>
    <dgm:pt modelId="{E90DE7CC-77C5-9148-B97A-ACAB6A5D000E}" type="sibTrans" cxnId="{E461A6A5-280A-BB40-922B-9AE04BE340D0}">
      <dgm:prSet/>
      <dgm:spPr/>
      <dgm:t>
        <a:bodyPr/>
        <a:lstStyle/>
        <a:p>
          <a:endParaRPr lang="en-US"/>
        </a:p>
      </dgm:t>
    </dgm:pt>
    <dgm:pt modelId="{61E4AC86-0DB6-124F-BD1D-9D3E5CA2CBD5}">
      <dgm:prSet phldrT="[Text]"/>
      <dgm:spPr>
        <a:solidFill>
          <a:srgbClr val="3366FF"/>
        </a:solidFill>
        <a:scene3d>
          <a:camera prst="orthographicFront"/>
          <a:lightRig rig="threePt" dir="t"/>
        </a:scene3d>
        <a:sp3d>
          <a:bevelT w="165100" prst="coolSlant"/>
        </a:sp3d>
      </dgm:spPr>
      <dgm:t>
        <a:bodyPr/>
        <a:lstStyle/>
        <a:p>
          <a:r>
            <a:rPr lang="en-US" dirty="0"/>
            <a:t>KHÒ KHÈ</a:t>
          </a:r>
        </a:p>
      </dgm:t>
    </dgm:pt>
    <dgm:pt modelId="{AC93A92C-16F3-9046-9F17-1B854315C330}" type="parTrans" cxnId="{4A278C8B-F11F-9B49-97D0-0ADD4A2936BA}">
      <dgm:prSet/>
      <dgm:spPr/>
      <dgm:t>
        <a:bodyPr/>
        <a:lstStyle/>
        <a:p>
          <a:endParaRPr lang="en-US"/>
        </a:p>
      </dgm:t>
    </dgm:pt>
    <dgm:pt modelId="{FEFBEC3E-E11A-494E-B286-C5511DDA1B0A}" type="sibTrans" cxnId="{4A278C8B-F11F-9B49-97D0-0ADD4A2936BA}">
      <dgm:prSet/>
      <dgm:spPr/>
      <dgm:t>
        <a:bodyPr/>
        <a:lstStyle/>
        <a:p>
          <a:endParaRPr lang="en-US"/>
        </a:p>
      </dgm:t>
    </dgm:pt>
    <dgm:pt modelId="{1723E850-722D-6845-AF30-929E2644B423}">
      <dgm:prSet phldrT="[Text]"/>
      <dgm:spPr>
        <a:solidFill>
          <a:srgbClr val="3366FF"/>
        </a:solidFill>
        <a:scene3d>
          <a:camera prst="orthographicFront"/>
          <a:lightRig rig="threePt" dir="t"/>
        </a:scene3d>
        <a:sp3d>
          <a:bevelT w="165100" prst="coolSlant"/>
        </a:sp3d>
      </dgm:spPr>
      <dgm:t>
        <a:bodyPr/>
        <a:lstStyle/>
        <a:p>
          <a:r>
            <a:rPr lang="en-US" dirty="0"/>
            <a:t>KHÔNG VẬN ĐỘNG, BIẾNG ĂN</a:t>
          </a:r>
        </a:p>
      </dgm:t>
    </dgm:pt>
    <dgm:pt modelId="{EF72513F-E9EF-DE47-9359-C7AF94DDAD7D}" type="parTrans" cxnId="{32E6E22B-6151-1C45-BE51-18E69F689E91}">
      <dgm:prSet/>
      <dgm:spPr/>
      <dgm:t>
        <a:bodyPr/>
        <a:lstStyle/>
        <a:p>
          <a:endParaRPr lang="en-US"/>
        </a:p>
      </dgm:t>
    </dgm:pt>
    <dgm:pt modelId="{04548047-CF3B-5245-B080-8FBE3B6E68F0}" type="sibTrans" cxnId="{32E6E22B-6151-1C45-BE51-18E69F689E91}">
      <dgm:prSet/>
      <dgm:spPr/>
      <dgm:t>
        <a:bodyPr/>
        <a:lstStyle/>
        <a:p>
          <a:endParaRPr lang="en-US"/>
        </a:p>
      </dgm:t>
    </dgm:pt>
    <dgm:pt modelId="{BE77CCA6-B5A6-1743-8B98-73AAD2DF5CF1}">
      <dgm:prSet phldrT="[Text]"/>
      <dgm:spPr>
        <a:solidFill>
          <a:srgbClr val="3366FF"/>
        </a:solidFill>
        <a:scene3d>
          <a:camera prst="orthographicFront"/>
          <a:lightRig rig="threePt" dir="t"/>
        </a:scene3d>
        <a:sp3d>
          <a:bevelT w="165100" prst="coolSlant"/>
        </a:sp3d>
      </dgm:spPr>
      <dgm:t>
        <a:bodyPr/>
        <a:lstStyle/>
        <a:p>
          <a:r>
            <a:rPr lang="en-US" dirty="0"/>
            <a:t>KHÓ THỞ</a:t>
          </a:r>
        </a:p>
      </dgm:t>
    </dgm:pt>
    <dgm:pt modelId="{5622A114-C916-6042-86D0-F583D238AE9F}" type="parTrans" cxnId="{195A2210-0DEA-C64A-A225-EF597B921039}">
      <dgm:prSet/>
      <dgm:spPr/>
      <dgm:t>
        <a:bodyPr/>
        <a:lstStyle/>
        <a:p>
          <a:endParaRPr lang="en-US"/>
        </a:p>
      </dgm:t>
    </dgm:pt>
    <dgm:pt modelId="{25C970F5-5841-4042-9D48-40D65F1DF502}" type="sibTrans" cxnId="{195A2210-0DEA-C64A-A225-EF597B921039}">
      <dgm:prSet/>
      <dgm:spPr/>
      <dgm:t>
        <a:bodyPr/>
        <a:lstStyle/>
        <a:p>
          <a:endParaRPr lang="en-US"/>
        </a:p>
      </dgm:t>
    </dgm:pt>
    <dgm:pt modelId="{4F08345D-4B6C-E140-AE86-905F3EFFE823}" type="pres">
      <dgm:prSet presAssocID="{081F553C-2BBE-5D42-919B-A845E033CBAF}" presName="Name0" presStyleCnt="0">
        <dgm:presLayoutVars>
          <dgm:chMax val="1"/>
          <dgm:dir/>
          <dgm:animLvl val="ctr"/>
          <dgm:resizeHandles val="exact"/>
        </dgm:presLayoutVars>
      </dgm:prSet>
      <dgm:spPr/>
    </dgm:pt>
    <dgm:pt modelId="{C7B652F8-166E-1E4B-B3BF-436D582E35F5}" type="pres">
      <dgm:prSet presAssocID="{DCAAA3DB-ACD5-9246-B084-1A813C2DB3A1}" presName="centerShape" presStyleLbl="node0" presStyleIdx="0" presStyleCnt="1"/>
      <dgm:spPr/>
    </dgm:pt>
    <dgm:pt modelId="{2CB6FADB-E60C-BA4A-815A-C5B172127F58}" type="pres">
      <dgm:prSet presAssocID="{5276F71D-629E-1A42-B608-CD432C13B96F}" presName="node" presStyleLbl="node1" presStyleIdx="0" presStyleCnt="4">
        <dgm:presLayoutVars>
          <dgm:bulletEnabled val="1"/>
        </dgm:presLayoutVars>
      </dgm:prSet>
      <dgm:spPr/>
    </dgm:pt>
    <dgm:pt modelId="{17E7F719-4254-8F47-9F1E-CB9EFAA03C5E}" type="pres">
      <dgm:prSet presAssocID="{5276F71D-629E-1A42-B608-CD432C13B96F}" presName="dummy" presStyleCnt="0"/>
      <dgm:spPr/>
    </dgm:pt>
    <dgm:pt modelId="{9B0D0C32-1355-8B4E-A5D2-838885D8C417}" type="pres">
      <dgm:prSet presAssocID="{E90DE7CC-77C5-9148-B97A-ACAB6A5D000E}" presName="sibTrans" presStyleLbl="sibTrans2D1" presStyleIdx="0" presStyleCnt="4"/>
      <dgm:spPr/>
    </dgm:pt>
    <dgm:pt modelId="{438D69BD-227C-004B-9089-D8A450EA53FD}" type="pres">
      <dgm:prSet presAssocID="{61E4AC86-0DB6-124F-BD1D-9D3E5CA2CBD5}" presName="node" presStyleLbl="node1" presStyleIdx="1" presStyleCnt="4">
        <dgm:presLayoutVars>
          <dgm:bulletEnabled val="1"/>
        </dgm:presLayoutVars>
      </dgm:prSet>
      <dgm:spPr/>
    </dgm:pt>
    <dgm:pt modelId="{D150005A-2AB9-1540-8F7F-EAC752842413}" type="pres">
      <dgm:prSet presAssocID="{61E4AC86-0DB6-124F-BD1D-9D3E5CA2CBD5}" presName="dummy" presStyleCnt="0"/>
      <dgm:spPr/>
    </dgm:pt>
    <dgm:pt modelId="{EBDC6C48-676B-A04E-94BD-6821CD2E4500}" type="pres">
      <dgm:prSet presAssocID="{FEFBEC3E-E11A-494E-B286-C5511DDA1B0A}" presName="sibTrans" presStyleLbl="sibTrans2D1" presStyleIdx="1" presStyleCnt="4"/>
      <dgm:spPr/>
    </dgm:pt>
    <dgm:pt modelId="{A840B10A-81A6-C844-8966-1181430F99B9}" type="pres">
      <dgm:prSet presAssocID="{1723E850-722D-6845-AF30-929E2644B423}" presName="node" presStyleLbl="node1" presStyleIdx="2" presStyleCnt="4">
        <dgm:presLayoutVars>
          <dgm:bulletEnabled val="1"/>
        </dgm:presLayoutVars>
      </dgm:prSet>
      <dgm:spPr/>
    </dgm:pt>
    <dgm:pt modelId="{C415EB63-8B1C-AE4A-9C4B-617C2FE4D311}" type="pres">
      <dgm:prSet presAssocID="{1723E850-722D-6845-AF30-929E2644B423}" presName="dummy" presStyleCnt="0"/>
      <dgm:spPr/>
    </dgm:pt>
    <dgm:pt modelId="{DA029F47-B9C8-A54D-8961-29C8F113B90D}" type="pres">
      <dgm:prSet presAssocID="{04548047-CF3B-5245-B080-8FBE3B6E68F0}" presName="sibTrans" presStyleLbl="sibTrans2D1" presStyleIdx="2" presStyleCnt="4"/>
      <dgm:spPr/>
    </dgm:pt>
    <dgm:pt modelId="{83C40065-E454-114F-9BCB-BBC6D0649A63}" type="pres">
      <dgm:prSet presAssocID="{BE77CCA6-B5A6-1743-8B98-73AAD2DF5CF1}" presName="node" presStyleLbl="node1" presStyleIdx="3" presStyleCnt="4">
        <dgm:presLayoutVars>
          <dgm:bulletEnabled val="1"/>
        </dgm:presLayoutVars>
      </dgm:prSet>
      <dgm:spPr/>
    </dgm:pt>
    <dgm:pt modelId="{2406D95A-DFA6-D84A-B97E-A1AE5CFE7972}" type="pres">
      <dgm:prSet presAssocID="{BE77CCA6-B5A6-1743-8B98-73AAD2DF5CF1}" presName="dummy" presStyleCnt="0"/>
      <dgm:spPr/>
    </dgm:pt>
    <dgm:pt modelId="{B5F5E0C9-20C7-F445-9B2C-3F96A69FACFD}" type="pres">
      <dgm:prSet presAssocID="{25C970F5-5841-4042-9D48-40D65F1DF502}" presName="sibTrans" presStyleLbl="sibTrans2D1" presStyleIdx="3" presStyleCnt="4"/>
      <dgm:spPr/>
    </dgm:pt>
  </dgm:ptLst>
  <dgm:cxnLst>
    <dgm:cxn modelId="{4C0A0B0E-4E62-7040-AF75-E1C81D9410AD}" type="presOf" srcId="{BE77CCA6-B5A6-1743-8B98-73AAD2DF5CF1}" destId="{83C40065-E454-114F-9BCB-BBC6D0649A63}" srcOrd="0" destOrd="0" presId="urn:microsoft.com/office/officeart/2005/8/layout/radial6"/>
    <dgm:cxn modelId="{195A2210-0DEA-C64A-A225-EF597B921039}" srcId="{DCAAA3DB-ACD5-9246-B084-1A813C2DB3A1}" destId="{BE77CCA6-B5A6-1743-8B98-73AAD2DF5CF1}" srcOrd="3" destOrd="0" parTransId="{5622A114-C916-6042-86D0-F583D238AE9F}" sibTransId="{25C970F5-5841-4042-9D48-40D65F1DF502}"/>
    <dgm:cxn modelId="{993A8B26-269F-0240-8AFF-55A69F986C10}" type="presOf" srcId="{081F553C-2BBE-5D42-919B-A845E033CBAF}" destId="{4F08345D-4B6C-E140-AE86-905F3EFFE823}" srcOrd="0" destOrd="0" presId="urn:microsoft.com/office/officeart/2005/8/layout/radial6"/>
    <dgm:cxn modelId="{32E6E22B-6151-1C45-BE51-18E69F689E91}" srcId="{DCAAA3DB-ACD5-9246-B084-1A813C2DB3A1}" destId="{1723E850-722D-6845-AF30-929E2644B423}" srcOrd="2" destOrd="0" parTransId="{EF72513F-E9EF-DE47-9359-C7AF94DDAD7D}" sibTransId="{04548047-CF3B-5245-B080-8FBE3B6E68F0}"/>
    <dgm:cxn modelId="{46097830-EAF5-CB45-8DEB-6483D0D73D84}" type="presOf" srcId="{FEFBEC3E-E11A-494E-B286-C5511DDA1B0A}" destId="{EBDC6C48-676B-A04E-94BD-6821CD2E4500}" srcOrd="0" destOrd="0" presId="urn:microsoft.com/office/officeart/2005/8/layout/radial6"/>
    <dgm:cxn modelId="{EDBD633F-5B74-D441-B859-B7DC6AF5B1C0}" type="presOf" srcId="{61E4AC86-0DB6-124F-BD1D-9D3E5CA2CBD5}" destId="{438D69BD-227C-004B-9089-D8A450EA53FD}" srcOrd="0" destOrd="0" presId="urn:microsoft.com/office/officeart/2005/8/layout/radial6"/>
    <dgm:cxn modelId="{AECB8A66-0B7C-234D-8EEA-6E7E1FB56801}" type="presOf" srcId="{5276F71D-629E-1A42-B608-CD432C13B96F}" destId="{2CB6FADB-E60C-BA4A-815A-C5B172127F58}" srcOrd="0" destOrd="0" presId="urn:microsoft.com/office/officeart/2005/8/layout/radial6"/>
    <dgm:cxn modelId="{09170F79-DB51-DD49-9E75-F9B43DC98B14}" srcId="{081F553C-2BBE-5D42-919B-A845E033CBAF}" destId="{DCAAA3DB-ACD5-9246-B084-1A813C2DB3A1}" srcOrd="0" destOrd="0" parTransId="{95814E3C-8FE2-7F46-96D9-D953C1593098}" sibTransId="{0F1C8D69-14BB-994B-976A-BFA3EA56B6C5}"/>
    <dgm:cxn modelId="{4A278C8B-F11F-9B49-97D0-0ADD4A2936BA}" srcId="{DCAAA3DB-ACD5-9246-B084-1A813C2DB3A1}" destId="{61E4AC86-0DB6-124F-BD1D-9D3E5CA2CBD5}" srcOrd="1" destOrd="0" parTransId="{AC93A92C-16F3-9046-9F17-1B854315C330}" sibTransId="{FEFBEC3E-E11A-494E-B286-C5511DDA1B0A}"/>
    <dgm:cxn modelId="{2F4E1A8D-A20D-B747-A093-8EF01F5881E1}" type="presOf" srcId="{DCAAA3DB-ACD5-9246-B084-1A813C2DB3A1}" destId="{C7B652F8-166E-1E4B-B3BF-436D582E35F5}" srcOrd="0" destOrd="0" presId="urn:microsoft.com/office/officeart/2005/8/layout/radial6"/>
    <dgm:cxn modelId="{E461A6A5-280A-BB40-922B-9AE04BE340D0}" srcId="{DCAAA3DB-ACD5-9246-B084-1A813C2DB3A1}" destId="{5276F71D-629E-1A42-B608-CD432C13B96F}" srcOrd="0" destOrd="0" parTransId="{C678679D-DD44-2B4A-B543-0DD69515AA86}" sibTransId="{E90DE7CC-77C5-9148-B97A-ACAB6A5D000E}"/>
    <dgm:cxn modelId="{B0788FBC-8E2B-5043-8C6C-7A8AA6D11AB3}" type="presOf" srcId="{1723E850-722D-6845-AF30-929E2644B423}" destId="{A840B10A-81A6-C844-8966-1181430F99B9}" srcOrd="0" destOrd="0" presId="urn:microsoft.com/office/officeart/2005/8/layout/radial6"/>
    <dgm:cxn modelId="{80D20FD5-D5E4-BC46-9157-57E806924459}" type="presOf" srcId="{04548047-CF3B-5245-B080-8FBE3B6E68F0}" destId="{DA029F47-B9C8-A54D-8961-29C8F113B90D}" srcOrd="0" destOrd="0" presId="urn:microsoft.com/office/officeart/2005/8/layout/radial6"/>
    <dgm:cxn modelId="{FD481DEF-4263-9447-8A24-95F24A6F96AA}" type="presOf" srcId="{25C970F5-5841-4042-9D48-40D65F1DF502}" destId="{B5F5E0C9-20C7-F445-9B2C-3F96A69FACFD}" srcOrd="0" destOrd="0" presId="urn:microsoft.com/office/officeart/2005/8/layout/radial6"/>
    <dgm:cxn modelId="{BDA982FC-2C50-0041-BB19-88092A6AE236}" type="presOf" srcId="{E90DE7CC-77C5-9148-B97A-ACAB6A5D000E}" destId="{9B0D0C32-1355-8B4E-A5D2-838885D8C417}" srcOrd="0" destOrd="0" presId="urn:microsoft.com/office/officeart/2005/8/layout/radial6"/>
    <dgm:cxn modelId="{8AC92FE8-F465-7345-A5E1-0C444D73CADC}" type="presParOf" srcId="{4F08345D-4B6C-E140-AE86-905F3EFFE823}" destId="{C7B652F8-166E-1E4B-B3BF-436D582E35F5}" srcOrd="0" destOrd="0" presId="urn:microsoft.com/office/officeart/2005/8/layout/radial6"/>
    <dgm:cxn modelId="{66A8C72C-73EF-E240-AA49-C400FD2B24DC}" type="presParOf" srcId="{4F08345D-4B6C-E140-AE86-905F3EFFE823}" destId="{2CB6FADB-E60C-BA4A-815A-C5B172127F58}" srcOrd="1" destOrd="0" presId="urn:microsoft.com/office/officeart/2005/8/layout/radial6"/>
    <dgm:cxn modelId="{EA4066E3-3A1C-2F42-9814-2EB8BBDEE8F8}" type="presParOf" srcId="{4F08345D-4B6C-E140-AE86-905F3EFFE823}" destId="{17E7F719-4254-8F47-9F1E-CB9EFAA03C5E}" srcOrd="2" destOrd="0" presId="urn:microsoft.com/office/officeart/2005/8/layout/radial6"/>
    <dgm:cxn modelId="{0EC4CDEF-9381-A84D-841C-5D81C809EAE6}" type="presParOf" srcId="{4F08345D-4B6C-E140-AE86-905F3EFFE823}" destId="{9B0D0C32-1355-8B4E-A5D2-838885D8C417}" srcOrd="3" destOrd="0" presId="urn:microsoft.com/office/officeart/2005/8/layout/radial6"/>
    <dgm:cxn modelId="{FF0AEBEA-BFC1-9C4B-8029-E829462FFF51}" type="presParOf" srcId="{4F08345D-4B6C-E140-AE86-905F3EFFE823}" destId="{438D69BD-227C-004B-9089-D8A450EA53FD}" srcOrd="4" destOrd="0" presId="urn:microsoft.com/office/officeart/2005/8/layout/radial6"/>
    <dgm:cxn modelId="{B2D8F936-C957-B34F-B45D-3AA2E62F76B8}" type="presParOf" srcId="{4F08345D-4B6C-E140-AE86-905F3EFFE823}" destId="{D150005A-2AB9-1540-8F7F-EAC752842413}" srcOrd="5" destOrd="0" presId="urn:microsoft.com/office/officeart/2005/8/layout/radial6"/>
    <dgm:cxn modelId="{D1455433-DC3A-574A-955B-08B1EBACBA43}" type="presParOf" srcId="{4F08345D-4B6C-E140-AE86-905F3EFFE823}" destId="{EBDC6C48-676B-A04E-94BD-6821CD2E4500}" srcOrd="6" destOrd="0" presId="urn:microsoft.com/office/officeart/2005/8/layout/radial6"/>
    <dgm:cxn modelId="{533A0924-560A-344B-A686-4CD2135018BF}" type="presParOf" srcId="{4F08345D-4B6C-E140-AE86-905F3EFFE823}" destId="{A840B10A-81A6-C844-8966-1181430F99B9}" srcOrd="7" destOrd="0" presId="urn:microsoft.com/office/officeart/2005/8/layout/radial6"/>
    <dgm:cxn modelId="{C3302BD2-BE57-7143-BAF6-ED246868524D}" type="presParOf" srcId="{4F08345D-4B6C-E140-AE86-905F3EFFE823}" destId="{C415EB63-8B1C-AE4A-9C4B-617C2FE4D311}" srcOrd="8" destOrd="0" presId="urn:microsoft.com/office/officeart/2005/8/layout/radial6"/>
    <dgm:cxn modelId="{7FD32A23-A886-8841-98E9-1D3352EDCD8C}" type="presParOf" srcId="{4F08345D-4B6C-E140-AE86-905F3EFFE823}" destId="{DA029F47-B9C8-A54D-8961-29C8F113B90D}" srcOrd="9" destOrd="0" presId="urn:microsoft.com/office/officeart/2005/8/layout/radial6"/>
    <dgm:cxn modelId="{87553147-A647-904C-B0A5-AF450EF06453}" type="presParOf" srcId="{4F08345D-4B6C-E140-AE86-905F3EFFE823}" destId="{83C40065-E454-114F-9BCB-BBC6D0649A63}" srcOrd="10" destOrd="0" presId="urn:microsoft.com/office/officeart/2005/8/layout/radial6"/>
    <dgm:cxn modelId="{B8928469-4E66-C249-BCC0-4A4CEA1E2027}" type="presParOf" srcId="{4F08345D-4B6C-E140-AE86-905F3EFFE823}" destId="{2406D95A-DFA6-D84A-B97E-A1AE5CFE7972}" srcOrd="11" destOrd="0" presId="urn:microsoft.com/office/officeart/2005/8/layout/radial6"/>
    <dgm:cxn modelId="{1EF2016F-343C-F848-992C-9364D51800FA}" type="presParOf" srcId="{4F08345D-4B6C-E140-AE86-905F3EFFE823}" destId="{B5F5E0C9-20C7-F445-9B2C-3F96A69FACFD}"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84D6E01-BBD2-3A41-8002-576A15B6F781}" type="doc">
      <dgm:prSet loTypeId="urn:microsoft.com/office/officeart/2005/8/layout/process4" loCatId="" qsTypeId="urn:microsoft.com/office/officeart/2005/8/quickstyle/simple4" qsCatId="simple" csTypeId="urn:microsoft.com/office/officeart/2005/8/colors/accent1_2" csCatId="accent1" phldr="1"/>
      <dgm:spPr/>
      <dgm:t>
        <a:bodyPr/>
        <a:lstStyle/>
        <a:p>
          <a:endParaRPr lang="en-US"/>
        </a:p>
      </dgm:t>
    </dgm:pt>
    <dgm:pt modelId="{43A53A29-4260-4C4D-80C1-D688A7CF37FB}">
      <dgm:prSet phldrT="[Text]" custT="1"/>
      <dgm:spPr>
        <a:ln>
          <a:solidFill>
            <a:srgbClr val="FF0000"/>
          </a:solidFill>
        </a:ln>
      </dgm:spPr>
      <dgm:t>
        <a:bodyPr/>
        <a:lstStyle/>
        <a:p>
          <a:r>
            <a:rPr lang="en-US" sz="3200" dirty="0">
              <a:solidFill>
                <a:srgbClr val="0000FF"/>
              </a:solidFill>
              <a:latin typeface="Arial"/>
              <a:cs typeface="Arial"/>
            </a:rPr>
            <a:t>KHÁM LẦN ĐẦU </a:t>
          </a:r>
        </a:p>
      </dgm:t>
    </dgm:pt>
    <dgm:pt modelId="{8B48F3B4-E40E-224E-B956-EECD68F3894D}" type="parTrans" cxnId="{9FDD5FB4-4424-7246-A0F5-9A38FF263B25}">
      <dgm:prSet/>
      <dgm:spPr/>
      <dgm:t>
        <a:bodyPr/>
        <a:lstStyle/>
        <a:p>
          <a:endParaRPr lang="en-US"/>
        </a:p>
      </dgm:t>
    </dgm:pt>
    <dgm:pt modelId="{82B9A592-B4DC-6847-8BE7-05754F69949F}" type="sibTrans" cxnId="{9FDD5FB4-4424-7246-A0F5-9A38FF263B25}">
      <dgm:prSet/>
      <dgm:spPr/>
      <dgm:t>
        <a:bodyPr/>
        <a:lstStyle/>
        <a:p>
          <a:endParaRPr lang="en-US"/>
        </a:p>
      </dgm:t>
    </dgm:pt>
    <dgm:pt modelId="{785DD4A7-3A0E-A943-85F9-82F3F3EC0E44}">
      <dgm:prSet phldrT="[Text]" custT="1"/>
      <dgm:spPr>
        <a:ln>
          <a:solidFill>
            <a:srgbClr val="FF0000">
              <a:alpha val="90000"/>
            </a:srgbClr>
          </a:solidFill>
        </a:ln>
      </dgm:spPr>
      <dgm:t>
        <a:bodyPr/>
        <a:lstStyle/>
        <a:p>
          <a:r>
            <a:rPr lang="en-US" sz="1800" dirty="0">
              <a:solidFill>
                <a:srgbClr val="FF0000"/>
              </a:solidFill>
              <a:latin typeface="Arial"/>
              <a:cs typeface="Arial"/>
            </a:rPr>
            <a:t>ĐÁNH GIÁ THEO MỨC ĐỘ NẶNG</a:t>
          </a:r>
          <a:r>
            <a:rPr lang="en-US" sz="2700" dirty="0">
              <a:solidFill>
                <a:srgbClr val="FF0000"/>
              </a:solidFill>
              <a:latin typeface="Arial"/>
              <a:cs typeface="Arial"/>
            </a:rPr>
            <a:t> </a:t>
          </a:r>
        </a:p>
      </dgm:t>
    </dgm:pt>
    <dgm:pt modelId="{1C92C273-7BC8-D940-942D-C47D51C17D8C}" type="parTrans" cxnId="{5B085B5F-13C1-AB40-871F-D38EC819910A}">
      <dgm:prSet/>
      <dgm:spPr/>
      <dgm:t>
        <a:bodyPr/>
        <a:lstStyle/>
        <a:p>
          <a:endParaRPr lang="en-US"/>
        </a:p>
      </dgm:t>
    </dgm:pt>
    <dgm:pt modelId="{04E8BB30-205F-4B48-9DCE-5A5D09E804B3}" type="sibTrans" cxnId="{5B085B5F-13C1-AB40-871F-D38EC819910A}">
      <dgm:prSet/>
      <dgm:spPr/>
      <dgm:t>
        <a:bodyPr/>
        <a:lstStyle/>
        <a:p>
          <a:endParaRPr lang="en-US"/>
        </a:p>
      </dgm:t>
    </dgm:pt>
    <dgm:pt modelId="{B562AE34-60E7-BA47-B4F6-F1F179755444}">
      <dgm:prSet phldrT="[Text]" custT="1"/>
      <dgm:spPr>
        <a:ln>
          <a:solidFill>
            <a:srgbClr val="FF0000">
              <a:alpha val="90000"/>
            </a:srgbClr>
          </a:solidFill>
        </a:ln>
      </dgm:spPr>
      <dgm:t>
        <a:bodyPr/>
        <a:lstStyle/>
        <a:p>
          <a:r>
            <a:rPr lang="en-US" sz="1800" dirty="0">
              <a:solidFill>
                <a:srgbClr val="FF0000"/>
              </a:solidFill>
              <a:latin typeface="Arial"/>
              <a:cs typeface="Arial"/>
            </a:rPr>
            <a:t>CHỌN THUỐC BAN ĐẦU</a:t>
          </a:r>
        </a:p>
      </dgm:t>
    </dgm:pt>
    <dgm:pt modelId="{68124B31-34F5-3844-B8BB-3E0EE6AA13F9}" type="parTrans" cxnId="{36B33732-C073-D649-9B85-B5A4CE6AB38F}">
      <dgm:prSet/>
      <dgm:spPr/>
      <dgm:t>
        <a:bodyPr/>
        <a:lstStyle/>
        <a:p>
          <a:endParaRPr lang="en-US"/>
        </a:p>
      </dgm:t>
    </dgm:pt>
    <dgm:pt modelId="{0DBFA2AC-C6D8-7E44-BECC-035EAE880AD7}" type="sibTrans" cxnId="{36B33732-C073-D649-9B85-B5A4CE6AB38F}">
      <dgm:prSet/>
      <dgm:spPr/>
      <dgm:t>
        <a:bodyPr/>
        <a:lstStyle/>
        <a:p>
          <a:endParaRPr lang="en-US"/>
        </a:p>
      </dgm:t>
    </dgm:pt>
    <dgm:pt modelId="{A11D871E-E43B-7E43-9E5F-0006B3B6B69A}">
      <dgm:prSet phldrT="[Text]"/>
      <dgm:spPr>
        <a:ln>
          <a:solidFill>
            <a:srgbClr val="FF0000"/>
          </a:solidFill>
        </a:ln>
      </dgm:spPr>
      <dgm:t>
        <a:bodyPr/>
        <a:lstStyle/>
        <a:p>
          <a:r>
            <a:rPr lang="en-US" dirty="0">
              <a:solidFill>
                <a:srgbClr val="FF0000"/>
              </a:solidFill>
              <a:latin typeface="Arial"/>
              <a:cs typeface="Arial"/>
            </a:rPr>
            <a:t>TÁI KHÁM </a:t>
          </a:r>
        </a:p>
      </dgm:t>
    </dgm:pt>
    <dgm:pt modelId="{6D1B97ED-E067-7140-B725-486B0E08405F}" type="parTrans" cxnId="{5803379B-B137-2440-9301-000B9B857387}">
      <dgm:prSet/>
      <dgm:spPr/>
      <dgm:t>
        <a:bodyPr/>
        <a:lstStyle/>
        <a:p>
          <a:endParaRPr lang="en-US"/>
        </a:p>
      </dgm:t>
    </dgm:pt>
    <dgm:pt modelId="{E2B95CA7-9971-DC4D-B0BC-DF078F80D4F5}" type="sibTrans" cxnId="{5803379B-B137-2440-9301-000B9B857387}">
      <dgm:prSet/>
      <dgm:spPr/>
      <dgm:t>
        <a:bodyPr/>
        <a:lstStyle/>
        <a:p>
          <a:endParaRPr lang="en-US"/>
        </a:p>
      </dgm:t>
    </dgm:pt>
    <dgm:pt modelId="{4A051DF1-B3F5-9C4B-AFED-D16538745980}">
      <dgm:prSet phldrT="[Text]" custT="1"/>
      <dgm:spPr>
        <a:ln>
          <a:solidFill>
            <a:srgbClr val="6600FF">
              <a:alpha val="90000"/>
            </a:srgbClr>
          </a:solidFill>
        </a:ln>
      </dgm:spPr>
      <dgm:t>
        <a:bodyPr/>
        <a:lstStyle/>
        <a:p>
          <a:r>
            <a:rPr lang="en-US" sz="1800" dirty="0">
              <a:solidFill>
                <a:srgbClr val="0000FF"/>
              </a:solidFill>
              <a:latin typeface="Arial"/>
              <a:cs typeface="Arial"/>
            </a:rPr>
            <a:t>ĐÁNH GIÁ THEO MỨC ĐỘ KIỂM SOÁT</a:t>
          </a:r>
        </a:p>
      </dgm:t>
    </dgm:pt>
    <dgm:pt modelId="{959956D1-DC2B-6847-818E-8C9C81F1E573}" type="parTrans" cxnId="{54C0590F-1DA8-714A-800B-4AA7DEC667E5}">
      <dgm:prSet/>
      <dgm:spPr/>
      <dgm:t>
        <a:bodyPr/>
        <a:lstStyle/>
        <a:p>
          <a:endParaRPr lang="en-US"/>
        </a:p>
      </dgm:t>
    </dgm:pt>
    <dgm:pt modelId="{1BC70FCD-8518-0F42-AF5E-458EF2FD111B}" type="sibTrans" cxnId="{54C0590F-1DA8-714A-800B-4AA7DEC667E5}">
      <dgm:prSet/>
      <dgm:spPr/>
      <dgm:t>
        <a:bodyPr/>
        <a:lstStyle/>
        <a:p>
          <a:endParaRPr lang="en-US"/>
        </a:p>
      </dgm:t>
    </dgm:pt>
    <dgm:pt modelId="{422B7E0A-3C55-AB47-9A89-AFA8BFF6A6A4}">
      <dgm:prSet phldrT="[Text]" custT="1"/>
      <dgm:spPr>
        <a:ln>
          <a:solidFill>
            <a:srgbClr val="6600FF">
              <a:alpha val="90000"/>
            </a:srgbClr>
          </a:solidFill>
        </a:ln>
      </dgm:spPr>
      <dgm:t>
        <a:bodyPr/>
        <a:lstStyle/>
        <a:p>
          <a:r>
            <a:rPr lang="en-US" sz="1800" dirty="0">
              <a:solidFill>
                <a:srgbClr val="6600FF"/>
              </a:solidFill>
              <a:latin typeface="Arial"/>
              <a:cs typeface="Arial"/>
            </a:rPr>
            <a:t>ĐIỀU CHỈNH ĐIỀU  TRỊ</a:t>
          </a:r>
        </a:p>
      </dgm:t>
    </dgm:pt>
    <dgm:pt modelId="{CBF92CA4-2267-7745-9F81-4EEDECCC56EE}" type="parTrans" cxnId="{F63ACBEB-A1E6-A342-A1C0-C2F87C6A1C11}">
      <dgm:prSet/>
      <dgm:spPr/>
      <dgm:t>
        <a:bodyPr/>
        <a:lstStyle/>
        <a:p>
          <a:endParaRPr lang="en-US"/>
        </a:p>
      </dgm:t>
    </dgm:pt>
    <dgm:pt modelId="{0B907568-E5BE-A747-9797-DE4E92991227}" type="sibTrans" cxnId="{F63ACBEB-A1E6-A342-A1C0-C2F87C6A1C11}">
      <dgm:prSet/>
      <dgm:spPr/>
      <dgm:t>
        <a:bodyPr/>
        <a:lstStyle/>
        <a:p>
          <a:endParaRPr lang="en-US"/>
        </a:p>
      </dgm:t>
    </dgm:pt>
    <dgm:pt modelId="{2CA6676E-11BD-0D4E-AC5D-1E7330F7BFEF}" type="pres">
      <dgm:prSet presAssocID="{384D6E01-BBD2-3A41-8002-576A15B6F781}" presName="Name0" presStyleCnt="0">
        <dgm:presLayoutVars>
          <dgm:dir/>
          <dgm:animLvl val="lvl"/>
          <dgm:resizeHandles val="exact"/>
        </dgm:presLayoutVars>
      </dgm:prSet>
      <dgm:spPr/>
    </dgm:pt>
    <dgm:pt modelId="{FB872B12-F2AB-EA44-8950-565FF89C213F}" type="pres">
      <dgm:prSet presAssocID="{A11D871E-E43B-7E43-9E5F-0006B3B6B69A}" presName="boxAndChildren" presStyleCnt="0"/>
      <dgm:spPr/>
    </dgm:pt>
    <dgm:pt modelId="{16479796-99F0-AD45-BB0F-1DA1F51FC008}" type="pres">
      <dgm:prSet presAssocID="{A11D871E-E43B-7E43-9E5F-0006B3B6B69A}" presName="parentTextBox" presStyleLbl="node1" presStyleIdx="0" presStyleCnt="2"/>
      <dgm:spPr/>
    </dgm:pt>
    <dgm:pt modelId="{DE3F6E92-2C1B-A44C-946D-EF0C63FD20EA}" type="pres">
      <dgm:prSet presAssocID="{A11D871E-E43B-7E43-9E5F-0006B3B6B69A}" presName="entireBox" presStyleLbl="node1" presStyleIdx="0" presStyleCnt="2"/>
      <dgm:spPr/>
    </dgm:pt>
    <dgm:pt modelId="{BD59EF18-06BB-524E-9C43-32ABDF77C947}" type="pres">
      <dgm:prSet presAssocID="{A11D871E-E43B-7E43-9E5F-0006B3B6B69A}" presName="descendantBox" presStyleCnt="0"/>
      <dgm:spPr/>
    </dgm:pt>
    <dgm:pt modelId="{10435877-8EB6-F04E-ABA8-47328C5B3AD5}" type="pres">
      <dgm:prSet presAssocID="{4A051DF1-B3F5-9C4B-AFED-D16538745980}" presName="childTextBox" presStyleLbl="fgAccFollowNode1" presStyleIdx="0" presStyleCnt="4">
        <dgm:presLayoutVars>
          <dgm:bulletEnabled val="1"/>
        </dgm:presLayoutVars>
      </dgm:prSet>
      <dgm:spPr/>
    </dgm:pt>
    <dgm:pt modelId="{2CF995D1-968D-D145-B883-6619113BA6F8}" type="pres">
      <dgm:prSet presAssocID="{422B7E0A-3C55-AB47-9A89-AFA8BFF6A6A4}" presName="childTextBox" presStyleLbl="fgAccFollowNode1" presStyleIdx="1" presStyleCnt="4">
        <dgm:presLayoutVars>
          <dgm:bulletEnabled val="1"/>
        </dgm:presLayoutVars>
      </dgm:prSet>
      <dgm:spPr/>
    </dgm:pt>
    <dgm:pt modelId="{AEAAF01F-65AB-B140-B3C0-0679E9363ACB}" type="pres">
      <dgm:prSet presAssocID="{82B9A592-B4DC-6847-8BE7-05754F69949F}" presName="sp" presStyleCnt="0"/>
      <dgm:spPr/>
    </dgm:pt>
    <dgm:pt modelId="{C17E937D-0C93-2E47-8264-6A28A8DD8404}" type="pres">
      <dgm:prSet presAssocID="{43A53A29-4260-4C4D-80C1-D688A7CF37FB}" presName="arrowAndChildren" presStyleCnt="0"/>
      <dgm:spPr/>
    </dgm:pt>
    <dgm:pt modelId="{A3C9107B-4B30-F041-BC7D-752D76EA0D3F}" type="pres">
      <dgm:prSet presAssocID="{43A53A29-4260-4C4D-80C1-D688A7CF37FB}" presName="parentTextArrow" presStyleLbl="node1" presStyleIdx="0" presStyleCnt="2"/>
      <dgm:spPr/>
    </dgm:pt>
    <dgm:pt modelId="{8984AE28-5561-1C48-84F5-6F4D127EF22C}" type="pres">
      <dgm:prSet presAssocID="{43A53A29-4260-4C4D-80C1-D688A7CF37FB}" presName="arrow" presStyleLbl="node1" presStyleIdx="1" presStyleCnt="2"/>
      <dgm:spPr/>
    </dgm:pt>
    <dgm:pt modelId="{58FD04F5-6963-9348-99CD-EFD8447DBB56}" type="pres">
      <dgm:prSet presAssocID="{43A53A29-4260-4C4D-80C1-D688A7CF37FB}" presName="descendantArrow" presStyleCnt="0"/>
      <dgm:spPr/>
    </dgm:pt>
    <dgm:pt modelId="{53A4FEF3-E5F5-564E-AEC4-72016E26B7A6}" type="pres">
      <dgm:prSet presAssocID="{785DD4A7-3A0E-A943-85F9-82F3F3EC0E44}" presName="childTextArrow" presStyleLbl="fgAccFollowNode1" presStyleIdx="2" presStyleCnt="4">
        <dgm:presLayoutVars>
          <dgm:bulletEnabled val="1"/>
        </dgm:presLayoutVars>
      </dgm:prSet>
      <dgm:spPr/>
    </dgm:pt>
    <dgm:pt modelId="{9C1CB9C6-25BE-2F44-B68A-6AE963CE7F69}" type="pres">
      <dgm:prSet presAssocID="{B562AE34-60E7-BA47-B4F6-F1F179755444}" presName="childTextArrow" presStyleLbl="fgAccFollowNode1" presStyleIdx="3" presStyleCnt="4">
        <dgm:presLayoutVars>
          <dgm:bulletEnabled val="1"/>
        </dgm:presLayoutVars>
      </dgm:prSet>
      <dgm:spPr/>
    </dgm:pt>
  </dgm:ptLst>
  <dgm:cxnLst>
    <dgm:cxn modelId="{54C0590F-1DA8-714A-800B-4AA7DEC667E5}" srcId="{A11D871E-E43B-7E43-9E5F-0006B3B6B69A}" destId="{4A051DF1-B3F5-9C4B-AFED-D16538745980}" srcOrd="0" destOrd="0" parTransId="{959956D1-DC2B-6847-818E-8C9C81F1E573}" sibTransId="{1BC70FCD-8518-0F42-AF5E-458EF2FD111B}"/>
    <dgm:cxn modelId="{92180B2C-0BB4-084D-BD45-A901E1786725}" type="presOf" srcId="{A11D871E-E43B-7E43-9E5F-0006B3B6B69A}" destId="{16479796-99F0-AD45-BB0F-1DA1F51FC008}" srcOrd="0" destOrd="0" presId="urn:microsoft.com/office/officeart/2005/8/layout/process4"/>
    <dgm:cxn modelId="{36B33732-C073-D649-9B85-B5A4CE6AB38F}" srcId="{43A53A29-4260-4C4D-80C1-D688A7CF37FB}" destId="{B562AE34-60E7-BA47-B4F6-F1F179755444}" srcOrd="1" destOrd="0" parTransId="{68124B31-34F5-3844-B8BB-3E0EE6AA13F9}" sibTransId="{0DBFA2AC-C6D8-7E44-BECC-035EAE880AD7}"/>
    <dgm:cxn modelId="{C2F5A143-5116-6340-A866-9A5A951ECE83}" type="presOf" srcId="{B562AE34-60E7-BA47-B4F6-F1F179755444}" destId="{9C1CB9C6-25BE-2F44-B68A-6AE963CE7F69}" srcOrd="0" destOrd="0" presId="urn:microsoft.com/office/officeart/2005/8/layout/process4"/>
    <dgm:cxn modelId="{5B085B5F-13C1-AB40-871F-D38EC819910A}" srcId="{43A53A29-4260-4C4D-80C1-D688A7CF37FB}" destId="{785DD4A7-3A0E-A943-85F9-82F3F3EC0E44}" srcOrd="0" destOrd="0" parTransId="{1C92C273-7BC8-D940-942D-C47D51C17D8C}" sibTransId="{04E8BB30-205F-4B48-9DCE-5A5D09E804B3}"/>
    <dgm:cxn modelId="{82A1BB61-0B01-904F-862B-98C8807D5AFF}" type="presOf" srcId="{785DD4A7-3A0E-A943-85F9-82F3F3EC0E44}" destId="{53A4FEF3-E5F5-564E-AEC4-72016E26B7A6}" srcOrd="0" destOrd="0" presId="urn:microsoft.com/office/officeart/2005/8/layout/process4"/>
    <dgm:cxn modelId="{21E75D62-C1F3-C24C-89DA-D6EC34E9279F}" type="presOf" srcId="{43A53A29-4260-4C4D-80C1-D688A7CF37FB}" destId="{8984AE28-5561-1C48-84F5-6F4D127EF22C}" srcOrd="1" destOrd="0" presId="urn:microsoft.com/office/officeart/2005/8/layout/process4"/>
    <dgm:cxn modelId="{13CE4F84-ECEA-5B4E-8E72-7D503656F01B}" type="presOf" srcId="{A11D871E-E43B-7E43-9E5F-0006B3B6B69A}" destId="{DE3F6E92-2C1B-A44C-946D-EF0C63FD20EA}" srcOrd="1" destOrd="0" presId="urn:microsoft.com/office/officeart/2005/8/layout/process4"/>
    <dgm:cxn modelId="{B0A75C89-C8F7-1A49-AA39-D92D2C97D8F7}" type="presOf" srcId="{422B7E0A-3C55-AB47-9A89-AFA8BFF6A6A4}" destId="{2CF995D1-968D-D145-B883-6619113BA6F8}" srcOrd="0" destOrd="0" presId="urn:microsoft.com/office/officeart/2005/8/layout/process4"/>
    <dgm:cxn modelId="{5803379B-B137-2440-9301-000B9B857387}" srcId="{384D6E01-BBD2-3A41-8002-576A15B6F781}" destId="{A11D871E-E43B-7E43-9E5F-0006B3B6B69A}" srcOrd="1" destOrd="0" parTransId="{6D1B97ED-E067-7140-B725-486B0E08405F}" sibTransId="{E2B95CA7-9971-DC4D-B0BC-DF078F80D4F5}"/>
    <dgm:cxn modelId="{6B9F2C9C-D2D9-B347-985E-D8985EA0FB59}" type="presOf" srcId="{43A53A29-4260-4C4D-80C1-D688A7CF37FB}" destId="{A3C9107B-4B30-F041-BC7D-752D76EA0D3F}" srcOrd="0" destOrd="0" presId="urn:microsoft.com/office/officeart/2005/8/layout/process4"/>
    <dgm:cxn modelId="{9FDD5FB4-4424-7246-A0F5-9A38FF263B25}" srcId="{384D6E01-BBD2-3A41-8002-576A15B6F781}" destId="{43A53A29-4260-4C4D-80C1-D688A7CF37FB}" srcOrd="0" destOrd="0" parTransId="{8B48F3B4-E40E-224E-B956-EECD68F3894D}" sibTransId="{82B9A592-B4DC-6847-8BE7-05754F69949F}"/>
    <dgm:cxn modelId="{0B9BA9C3-52EB-4C48-B9D1-E8768FC5D3BA}" type="presOf" srcId="{384D6E01-BBD2-3A41-8002-576A15B6F781}" destId="{2CA6676E-11BD-0D4E-AC5D-1E7330F7BFEF}" srcOrd="0" destOrd="0" presId="urn:microsoft.com/office/officeart/2005/8/layout/process4"/>
    <dgm:cxn modelId="{EF31C1D9-C84C-FE49-B8AE-21664C91D00C}" type="presOf" srcId="{4A051DF1-B3F5-9C4B-AFED-D16538745980}" destId="{10435877-8EB6-F04E-ABA8-47328C5B3AD5}" srcOrd="0" destOrd="0" presId="urn:microsoft.com/office/officeart/2005/8/layout/process4"/>
    <dgm:cxn modelId="{F63ACBEB-A1E6-A342-A1C0-C2F87C6A1C11}" srcId="{A11D871E-E43B-7E43-9E5F-0006B3B6B69A}" destId="{422B7E0A-3C55-AB47-9A89-AFA8BFF6A6A4}" srcOrd="1" destOrd="0" parTransId="{CBF92CA4-2267-7745-9F81-4EEDECCC56EE}" sibTransId="{0B907568-E5BE-A747-9797-DE4E92991227}"/>
    <dgm:cxn modelId="{260698D6-6ED6-E74B-AC64-7EEA9C60810F}" type="presParOf" srcId="{2CA6676E-11BD-0D4E-AC5D-1E7330F7BFEF}" destId="{FB872B12-F2AB-EA44-8950-565FF89C213F}" srcOrd="0" destOrd="0" presId="urn:microsoft.com/office/officeart/2005/8/layout/process4"/>
    <dgm:cxn modelId="{74E2F599-5E12-6642-A3D5-CE36E5B197CE}" type="presParOf" srcId="{FB872B12-F2AB-EA44-8950-565FF89C213F}" destId="{16479796-99F0-AD45-BB0F-1DA1F51FC008}" srcOrd="0" destOrd="0" presId="urn:microsoft.com/office/officeart/2005/8/layout/process4"/>
    <dgm:cxn modelId="{9CD2C8A5-B29F-7E4D-8EC7-E9C21156817C}" type="presParOf" srcId="{FB872B12-F2AB-EA44-8950-565FF89C213F}" destId="{DE3F6E92-2C1B-A44C-946D-EF0C63FD20EA}" srcOrd="1" destOrd="0" presId="urn:microsoft.com/office/officeart/2005/8/layout/process4"/>
    <dgm:cxn modelId="{EE273E10-834C-BE48-B04C-05078C850664}" type="presParOf" srcId="{FB872B12-F2AB-EA44-8950-565FF89C213F}" destId="{BD59EF18-06BB-524E-9C43-32ABDF77C947}" srcOrd="2" destOrd="0" presId="urn:microsoft.com/office/officeart/2005/8/layout/process4"/>
    <dgm:cxn modelId="{E02007E6-4517-3241-B2E3-8CF54705A045}" type="presParOf" srcId="{BD59EF18-06BB-524E-9C43-32ABDF77C947}" destId="{10435877-8EB6-F04E-ABA8-47328C5B3AD5}" srcOrd="0" destOrd="0" presId="urn:microsoft.com/office/officeart/2005/8/layout/process4"/>
    <dgm:cxn modelId="{DAF85395-B939-3345-AF9A-A000A47D7197}" type="presParOf" srcId="{BD59EF18-06BB-524E-9C43-32ABDF77C947}" destId="{2CF995D1-968D-D145-B883-6619113BA6F8}" srcOrd="1" destOrd="0" presId="urn:microsoft.com/office/officeart/2005/8/layout/process4"/>
    <dgm:cxn modelId="{04D7B505-B859-5348-9683-46894E187B0C}" type="presParOf" srcId="{2CA6676E-11BD-0D4E-AC5D-1E7330F7BFEF}" destId="{AEAAF01F-65AB-B140-B3C0-0679E9363ACB}" srcOrd="1" destOrd="0" presId="urn:microsoft.com/office/officeart/2005/8/layout/process4"/>
    <dgm:cxn modelId="{11B63D17-D560-EB4B-8283-1DFB22BB1492}" type="presParOf" srcId="{2CA6676E-11BD-0D4E-AC5D-1E7330F7BFEF}" destId="{C17E937D-0C93-2E47-8264-6A28A8DD8404}" srcOrd="2" destOrd="0" presId="urn:microsoft.com/office/officeart/2005/8/layout/process4"/>
    <dgm:cxn modelId="{A8174E5C-626D-364D-9592-0A8E6C13873A}" type="presParOf" srcId="{C17E937D-0C93-2E47-8264-6A28A8DD8404}" destId="{A3C9107B-4B30-F041-BC7D-752D76EA0D3F}" srcOrd="0" destOrd="0" presId="urn:microsoft.com/office/officeart/2005/8/layout/process4"/>
    <dgm:cxn modelId="{942027FC-06C9-AD44-BA4D-0E291CCBBCAF}" type="presParOf" srcId="{C17E937D-0C93-2E47-8264-6A28A8DD8404}" destId="{8984AE28-5561-1C48-84F5-6F4D127EF22C}" srcOrd="1" destOrd="0" presId="urn:microsoft.com/office/officeart/2005/8/layout/process4"/>
    <dgm:cxn modelId="{6CEEA460-9135-3E40-9C54-8C7B4D92D93C}" type="presParOf" srcId="{C17E937D-0C93-2E47-8264-6A28A8DD8404}" destId="{58FD04F5-6963-9348-99CD-EFD8447DBB56}" srcOrd="2" destOrd="0" presId="urn:microsoft.com/office/officeart/2005/8/layout/process4"/>
    <dgm:cxn modelId="{C3CEF0AC-334D-D348-9EDC-4EE100525F10}" type="presParOf" srcId="{58FD04F5-6963-9348-99CD-EFD8447DBB56}" destId="{53A4FEF3-E5F5-564E-AEC4-72016E26B7A6}" srcOrd="0" destOrd="0" presId="urn:microsoft.com/office/officeart/2005/8/layout/process4"/>
    <dgm:cxn modelId="{D16EECF7-51DF-BC49-9E8A-A48B6E9F66FD}" type="presParOf" srcId="{58FD04F5-6963-9348-99CD-EFD8447DBB56}" destId="{9C1CB9C6-25BE-2F44-B68A-6AE963CE7F69}"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4552F8-8A8C-BC40-9A03-654E3C75DE92}">
      <dsp:nvSpPr>
        <dsp:cNvPr id="0" name=""/>
        <dsp:cNvSpPr/>
      </dsp:nvSpPr>
      <dsp:spPr>
        <a:xfrm>
          <a:off x="4707" y="1594112"/>
          <a:ext cx="1190317" cy="1996994"/>
        </a:xfrm>
        <a:prstGeom prst="roundRect">
          <a:avLst>
            <a:gd name="adj" fmla="val 10000"/>
          </a:avLst>
        </a:prstGeom>
        <a:solidFill>
          <a:srgbClr val="CCFFCC"/>
        </a:solidFill>
        <a:ln w="9525" cap="flat" cmpd="sng" algn="ctr">
          <a:solidFill>
            <a:schemeClr val="accent1">
              <a:hueOff val="0"/>
              <a:satOff val="0"/>
              <a:lumOff val="0"/>
              <a:alphaOff val="0"/>
            </a:schemeClr>
          </a:solidFill>
          <a:prstDash val="solid"/>
        </a:ln>
        <a:effectLst/>
        <a:scene3d>
          <a:camera prst="orthographicFront"/>
          <a:lightRig rig="threePt" dir="t"/>
        </a:scene3d>
        <a:sp3d>
          <a:bevelT/>
        </a:sp3d>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sz="1600" kern="1200" dirty="0" err="1">
              <a:solidFill>
                <a:srgbClr val="0000FF"/>
              </a:solidFill>
            </a:rPr>
            <a:t>Khò</a:t>
          </a:r>
          <a:r>
            <a:rPr lang="en-US" sz="1600" kern="1200" dirty="0">
              <a:solidFill>
                <a:srgbClr val="0000FF"/>
              </a:solidFill>
            </a:rPr>
            <a:t> </a:t>
          </a:r>
          <a:r>
            <a:rPr lang="en-US" sz="1600" kern="1200" dirty="0" err="1">
              <a:solidFill>
                <a:srgbClr val="0000FF"/>
              </a:solidFill>
            </a:rPr>
            <a:t>khè</a:t>
          </a:r>
          <a:r>
            <a:rPr lang="en-US" sz="1600" kern="1200" dirty="0">
              <a:solidFill>
                <a:srgbClr val="0000FF"/>
              </a:solidFill>
            </a:rPr>
            <a:t> </a:t>
          </a:r>
          <a:r>
            <a:rPr lang="en-US" sz="1600" kern="1200" dirty="0" err="1">
              <a:solidFill>
                <a:srgbClr val="0000FF"/>
              </a:solidFill>
            </a:rPr>
            <a:t>tái</a:t>
          </a:r>
          <a:r>
            <a:rPr lang="en-US" sz="1600" kern="1200" dirty="0">
              <a:solidFill>
                <a:srgbClr val="0000FF"/>
              </a:solidFill>
            </a:rPr>
            <a:t> </a:t>
          </a:r>
          <a:r>
            <a:rPr lang="en-US" sz="1600" kern="1200" dirty="0" err="1">
              <a:solidFill>
                <a:srgbClr val="0000FF"/>
              </a:solidFill>
            </a:rPr>
            <a:t>đi</a:t>
          </a:r>
          <a:r>
            <a:rPr lang="en-US" sz="1600" kern="1200" dirty="0">
              <a:solidFill>
                <a:srgbClr val="0000FF"/>
              </a:solidFill>
            </a:rPr>
            <a:t> </a:t>
          </a:r>
          <a:r>
            <a:rPr lang="en-US" sz="1600" kern="1200" dirty="0" err="1">
              <a:solidFill>
                <a:srgbClr val="0000FF"/>
              </a:solidFill>
            </a:rPr>
            <a:t>tái</a:t>
          </a:r>
          <a:r>
            <a:rPr lang="en-US" sz="1600" kern="1200" dirty="0">
              <a:solidFill>
                <a:srgbClr val="0000FF"/>
              </a:solidFill>
            </a:rPr>
            <a:t> </a:t>
          </a:r>
          <a:r>
            <a:rPr lang="en-US" sz="1600" kern="1200" dirty="0" err="1">
              <a:solidFill>
                <a:srgbClr val="0000FF"/>
              </a:solidFill>
            </a:rPr>
            <a:t>lại</a:t>
          </a:r>
          <a:endParaRPr lang="en-US" sz="1600" kern="1200" dirty="0">
            <a:solidFill>
              <a:srgbClr val="0000FF"/>
            </a:solidFill>
          </a:endParaRPr>
        </a:p>
        <a:p>
          <a:pPr marL="171450" lvl="1" indent="-171450" algn="l" defTabSz="711200">
            <a:lnSpc>
              <a:spcPct val="90000"/>
            </a:lnSpc>
            <a:spcBef>
              <a:spcPct val="0"/>
            </a:spcBef>
            <a:spcAft>
              <a:spcPct val="15000"/>
            </a:spcAft>
            <a:buChar char="•"/>
          </a:pPr>
          <a:endParaRPr lang="en-US" sz="1600" kern="1200" dirty="0">
            <a:solidFill>
              <a:srgbClr val="0000FF"/>
            </a:solidFill>
          </a:endParaRPr>
        </a:p>
      </dsp:txBody>
      <dsp:txXfrm>
        <a:off x="39570" y="1628975"/>
        <a:ext cx="1120591" cy="1499341"/>
      </dsp:txXfrm>
    </dsp:sp>
    <dsp:sp modelId="{305B3FD3-45BA-E242-839C-B798EA088F54}">
      <dsp:nvSpPr>
        <dsp:cNvPr id="0" name=""/>
        <dsp:cNvSpPr/>
      </dsp:nvSpPr>
      <dsp:spPr>
        <a:xfrm>
          <a:off x="736894" y="2693088"/>
          <a:ext cx="1337590" cy="1337590"/>
        </a:xfrm>
        <a:prstGeom prst="leftCircularArrow">
          <a:avLst>
            <a:gd name="adj1" fmla="val 2088"/>
            <a:gd name="adj2" fmla="val 250603"/>
            <a:gd name="adj3" fmla="val 2724150"/>
            <a:gd name="adj4" fmla="val 9722525"/>
            <a:gd name="adj5" fmla="val 2435"/>
          </a:avLst>
        </a:prstGeom>
        <a:solidFill>
          <a:srgbClr val="FF0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8556017-7C7F-F149-8C55-5F13F5CA5199}">
      <dsp:nvSpPr>
        <dsp:cNvPr id="0" name=""/>
        <dsp:cNvSpPr/>
      </dsp:nvSpPr>
      <dsp:spPr>
        <a:xfrm>
          <a:off x="269222" y="3138003"/>
          <a:ext cx="1058060" cy="420755"/>
        </a:xfrm>
        <a:prstGeom prst="roundRect">
          <a:avLst>
            <a:gd name="adj" fmla="val 10000"/>
          </a:avLst>
        </a:prstGeom>
        <a:solidFill>
          <a:srgbClr val="B888D7"/>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0000FF"/>
              </a:solidFill>
            </a:rPr>
            <a:t>1</a:t>
          </a:r>
        </a:p>
      </dsp:txBody>
      <dsp:txXfrm>
        <a:off x="281545" y="3150326"/>
        <a:ext cx="1033414" cy="396109"/>
      </dsp:txXfrm>
    </dsp:sp>
    <dsp:sp modelId="{3FB114C1-8958-E441-AAC3-C96EEA98C585}">
      <dsp:nvSpPr>
        <dsp:cNvPr id="0" name=""/>
        <dsp:cNvSpPr/>
      </dsp:nvSpPr>
      <dsp:spPr>
        <a:xfrm>
          <a:off x="1460248" y="2328889"/>
          <a:ext cx="1367211" cy="1497738"/>
        </a:xfrm>
        <a:prstGeom prst="roundRect">
          <a:avLst>
            <a:gd name="adj" fmla="val 10000"/>
          </a:avLst>
        </a:prstGeom>
        <a:solidFill>
          <a:srgbClr val="CCFFCC">
            <a:alpha val="90000"/>
          </a:srgbClr>
        </a:solidFill>
        <a:ln w="9525" cap="flat" cmpd="sng" algn="ctr">
          <a:solidFill>
            <a:schemeClr val="accent1">
              <a:hueOff val="0"/>
              <a:satOff val="0"/>
              <a:lumOff val="0"/>
              <a:alphaOff val="0"/>
            </a:schemeClr>
          </a:solidFill>
          <a:prstDash val="solid"/>
        </a:ln>
        <a:effectLst/>
        <a:scene3d>
          <a:camera prst="orthographicFront"/>
          <a:lightRig rig="threePt" dir="t"/>
        </a:scene3d>
        <a:sp3d>
          <a:bevelT/>
        </a:sp3d>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sz="1600" kern="1200" dirty="0" err="1">
              <a:solidFill>
                <a:srgbClr val="0000FF"/>
              </a:solidFill>
            </a:rPr>
            <a:t>Có</a:t>
          </a:r>
          <a:r>
            <a:rPr lang="en-US" sz="1600" kern="1200" dirty="0">
              <a:solidFill>
                <a:srgbClr val="0000FF"/>
              </a:solidFill>
            </a:rPr>
            <a:t> </a:t>
          </a:r>
          <a:r>
            <a:rPr lang="en-US" sz="1600" kern="1200" dirty="0" err="1">
              <a:solidFill>
                <a:srgbClr val="0000FF"/>
              </a:solidFill>
            </a:rPr>
            <a:t>đáp</a:t>
          </a:r>
          <a:r>
            <a:rPr lang="en-US" sz="1600" kern="1200" dirty="0">
              <a:solidFill>
                <a:srgbClr val="0000FF"/>
              </a:solidFill>
            </a:rPr>
            <a:t>  </a:t>
          </a:r>
          <a:r>
            <a:rPr lang="en-US" sz="1600" kern="1200" dirty="0" err="1">
              <a:solidFill>
                <a:srgbClr val="0000FF"/>
              </a:solidFill>
            </a:rPr>
            <a:t>ứng</a:t>
          </a:r>
          <a:r>
            <a:rPr lang="en-US" sz="1600" kern="1200" dirty="0">
              <a:solidFill>
                <a:srgbClr val="0000FF"/>
              </a:solidFill>
            </a:rPr>
            <a:t>  </a:t>
          </a:r>
          <a:r>
            <a:rPr lang="en-US" sz="1600" kern="1200" dirty="0" err="1">
              <a:solidFill>
                <a:srgbClr val="0000FF"/>
              </a:solidFill>
            </a:rPr>
            <a:t>điểu</a:t>
          </a:r>
          <a:r>
            <a:rPr lang="en-US" sz="1600" kern="1200" dirty="0">
              <a:solidFill>
                <a:srgbClr val="0000FF"/>
              </a:solidFill>
            </a:rPr>
            <a:t> </a:t>
          </a:r>
          <a:r>
            <a:rPr lang="en-US" sz="1600" kern="1200" dirty="0" err="1">
              <a:solidFill>
                <a:srgbClr val="0000FF"/>
              </a:solidFill>
            </a:rPr>
            <a:t>trị</a:t>
          </a:r>
          <a:r>
            <a:rPr lang="en-US" sz="1600" kern="1200" dirty="0">
              <a:solidFill>
                <a:srgbClr val="0000FF"/>
              </a:solidFill>
            </a:rPr>
            <a:t> hen*</a:t>
          </a:r>
        </a:p>
      </dsp:txBody>
      <dsp:txXfrm>
        <a:off x="1494715" y="2684300"/>
        <a:ext cx="1298277" cy="1107860"/>
      </dsp:txXfrm>
    </dsp:sp>
    <dsp:sp modelId="{565B5AEB-D97D-F64F-A85F-FDCA78C58A90}">
      <dsp:nvSpPr>
        <dsp:cNvPr id="0" name=""/>
        <dsp:cNvSpPr/>
      </dsp:nvSpPr>
      <dsp:spPr>
        <a:xfrm>
          <a:off x="2261851" y="1721878"/>
          <a:ext cx="1371614" cy="1371614"/>
        </a:xfrm>
        <a:prstGeom prst="circularArrow">
          <a:avLst>
            <a:gd name="adj1" fmla="val 2036"/>
            <a:gd name="adj2" fmla="val 244098"/>
            <a:gd name="adj3" fmla="val 19158144"/>
            <a:gd name="adj4" fmla="val 12153263"/>
            <a:gd name="adj5" fmla="val 2375"/>
          </a:avLst>
        </a:prstGeom>
        <a:solidFill>
          <a:srgbClr val="FF0000"/>
        </a:solidFill>
        <a:ln w="57150" cmpd="sng">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9250F82-81D4-404D-B9D7-DC94EC9C10F3}">
      <dsp:nvSpPr>
        <dsp:cNvPr id="0" name=""/>
        <dsp:cNvSpPr/>
      </dsp:nvSpPr>
      <dsp:spPr>
        <a:xfrm>
          <a:off x="1813210" y="2156240"/>
          <a:ext cx="1058060" cy="420755"/>
        </a:xfrm>
        <a:prstGeom prst="roundRect">
          <a:avLst>
            <a:gd name="adj" fmla="val 10000"/>
          </a:avLst>
        </a:prstGeom>
        <a:solidFill>
          <a:srgbClr val="E778FF"/>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00FF"/>
              </a:solidFill>
            </a:rPr>
            <a:t>2</a:t>
          </a:r>
        </a:p>
      </dsp:txBody>
      <dsp:txXfrm>
        <a:off x="1825533" y="2168563"/>
        <a:ext cx="1033414" cy="396109"/>
      </dsp:txXfrm>
    </dsp:sp>
    <dsp:sp modelId="{035AE000-24CF-D143-993C-DCC34DD20853}">
      <dsp:nvSpPr>
        <dsp:cNvPr id="0" name=""/>
        <dsp:cNvSpPr/>
      </dsp:nvSpPr>
      <dsp:spPr>
        <a:xfrm>
          <a:off x="3004236" y="1769824"/>
          <a:ext cx="1190317" cy="1909235"/>
        </a:xfrm>
        <a:prstGeom prst="roundRect">
          <a:avLst>
            <a:gd name="adj" fmla="val 10000"/>
          </a:avLst>
        </a:prstGeom>
        <a:solidFill>
          <a:srgbClr val="CCFFCC">
            <a:alpha val="90000"/>
          </a:srgbClr>
        </a:solidFill>
        <a:ln w="9525" cap="flat" cmpd="sng" algn="ctr">
          <a:solidFill>
            <a:schemeClr val="accent1">
              <a:hueOff val="0"/>
              <a:satOff val="0"/>
              <a:lumOff val="0"/>
              <a:alphaOff val="0"/>
            </a:schemeClr>
          </a:solidFill>
          <a:prstDash val="solid"/>
        </a:ln>
        <a:effectLst/>
        <a:scene3d>
          <a:camera prst="orthographicFront"/>
          <a:lightRig rig="threePt" dir="t"/>
        </a:scene3d>
        <a:sp3d>
          <a:bevelT/>
        </a:sp3d>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rgbClr val="0000FF"/>
              </a:solidFill>
            </a:rPr>
            <a:t>HC </a:t>
          </a:r>
          <a:r>
            <a:rPr lang="en-US" sz="1600" kern="1200" dirty="0" err="1">
              <a:solidFill>
                <a:srgbClr val="0000FF"/>
              </a:solidFill>
            </a:rPr>
            <a:t>tắc</a:t>
          </a:r>
          <a:r>
            <a:rPr lang="en-US" sz="1600" kern="1200" dirty="0">
              <a:solidFill>
                <a:srgbClr val="0000FF"/>
              </a:solidFill>
            </a:rPr>
            <a:t>  </a:t>
          </a:r>
          <a:r>
            <a:rPr lang="en-US" sz="1600" kern="1200" dirty="0" err="1">
              <a:solidFill>
                <a:srgbClr val="0000FF"/>
              </a:solidFill>
            </a:rPr>
            <a:t>nghẽn</a:t>
          </a:r>
          <a:r>
            <a:rPr lang="en-US" sz="1600" kern="1200" dirty="0">
              <a:solidFill>
                <a:srgbClr val="0000FF"/>
              </a:solidFill>
            </a:rPr>
            <a:t>  HHD</a:t>
          </a:r>
        </a:p>
      </dsp:txBody>
      <dsp:txXfrm>
        <a:off x="3039099" y="1804687"/>
        <a:ext cx="1120591" cy="1430387"/>
      </dsp:txXfrm>
    </dsp:sp>
    <dsp:sp modelId="{5EA2AF8E-D286-C54E-A4B9-350401C42B4C}">
      <dsp:nvSpPr>
        <dsp:cNvPr id="0" name=""/>
        <dsp:cNvSpPr/>
      </dsp:nvSpPr>
      <dsp:spPr>
        <a:xfrm>
          <a:off x="3715732" y="2613891"/>
          <a:ext cx="1377692" cy="1377692"/>
        </a:xfrm>
        <a:prstGeom prst="leftCircularArrow">
          <a:avLst>
            <a:gd name="adj1" fmla="val 2027"/>
            <a:gd name="adj2" fmla="val 242971"/>
            <a:gd name="adj3" fmla="val 2421432"/>
            <a:gd name="adj4" fmla="val 9427439"/>
            <a:gd name="adj5" fmla="val 2365"/>
          </a:avLst>
        </a:prstGeom>
        <a:solidFill>
          <a:srgbClr val="FF0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8FD4896-1B71-3C44-84CF-F698EAEB3C18}">
      <dsp:nvSpPr>
        <dsp:cNvPr id="0" name=""/>
        <dsp:cNvSpPr/>
      </dsp:nvSpPr>
      <dsp:spPr>
        <a:xfrm>
          <a:off x="3268751" y="3138003"/>
          <a:ext cx="1058060" cy="420755"/>
        </a:xfrm>
        <a:prstGeom prst="roundRect">
          <a:avLst>
            <a:gd name="adj" fmla="val 10000"/>
          </a:avLst>
        </a:prstGeom>
        <a:solidFill>
          <a:srgbClr val="E778FF"/>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00FF"/>
              </a:solidFill>
            </a:rPr>
            <a:t>3</a:t>
          </a:r>
        </a:p>
      </dsp:txBody>
      <dsp:txXfrm>
        <a:off x="3281074" y="3150326"/>
        <a:ext cx="1033414" cy="396109"/>
      </dsp:txXfrm>
    </dsp:sp>
    <dsp:sp modelId="{8A4881DF-4AEE-9B4A-BE94-375726728F5D}">
      <dsp:nvSpPr>
        <dsp:cNvPr id="0" name=""/>
        <dsp:cNvSpPr/>
      </dsp:nvSpPr>
      <dsp:spPr>
        <a:xfrm>
          <a:off x="4459778" y="2372930"/>
          <a:ext cx="1466864" cy="1233438"/>
        </a:xfrm>
        <a:prstGeom prst="roundRect">
          <a:avLst>
            <a:gd name="adj" fmla="val 10000"/>
          </a:avLst>
        </a:prstGeom>
        <a:solidFill>
          <a:srgbClr val="CCFFCC"/>
        </a:solidFill>
        <a:ln w="9525" cap="flat" cmpd="sng" algn="ctr">
          <a:solidFill>
            <a:schemeClr val="accent1">
              <a:hueOff val="0"/>
              <a:satOff val="0"/>
              <a:lumOff val="0"/>
              <a:alphaOff val="0"/>
            </a:schemeClr>
          </a:solidFill>
          <a:prstDash val="solid"/>
        </a:ln>
        <a:effectLst/>
        <a:scene3d>
          <a:camera prst="orthographicFront"/>
          <a:lightRig rig="threePt" dir="t"/>
        </a:scene3d>
        <a:sp3d>
          <a:bevelT/>
        </a:sp3d>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rgbClr val="0000FF"/>
              </a:solidFill>
            </a:rPr>
            <a:t>TC hen  </a:t>
          </a:r>
          <a:r>
            <a:rPr lang="en-US" sz="1600" kern="1200" dirty="0" err="1">
              <a:solidFill>
                <a:srgbClr val="0000FF"/>
              </a:solidFill>
            </a:rPr>
            <a:t>gia</a:t>
          </a:r>
          <a:r>
            <a:rPr lang="en-US" sz="1600" kern="1200" dirty="0">
              <a:solidFill>
                <a:srgbClr val="0000FF"/>
              </a:solidFill>
            </a:rPr>
            <a:t>  </a:t>
          </a:r>
          <a:r>
            <a:rPr lang="en-US" sz="1600" kern="1200" dirty="0" err="1">
              <a:solidFill>
                <a:srgbClr val="0000FF"/>
              </a:solidFill>
            </a:rPr>
            <a:t>đình</a:t>
          </a:r>
          <a:r>
            <a:rPr lang="en-US" sz="1600" kern="1200" dirty="0">
              <a:solidFill>
                <a:srgbClr val="0000FF"/>
              </a:solidFill>
            </a:rPr>
            <a:t> **</a:t>
          </a:r>
        </a:p>
      </dsp:txBody>
      <dsp:txXfrm>
        <a:off x="4488163" y="2665623"/>
        <a:ext cx="1410094" cy="912360"/>
      </dsp:txXfrm>
    </dsp:sp>
    <dsp:sp modelId="{7B1C8CB5-5B80-C841-B538-722B2473CA3B}">
      <dsp:nvSpPr>
        <dsp:cNvPr id="0" name=""/>
        <dsp:cNvSpPr/>
      </dsp:nvSpPr>
      <dsp:spPr>
        <a:xfrm>
          <a:off x="5287157" y="1699629"/>
          <a:ext cx="1562316" cy="1562316"/>
        </a:xfrm>
        <a:prstGeom prst="circularArrow">
          <a:avLst>
            <a:gd name="adj1" fmla="val 1787"/>
            <a:gd name="adj2" fmla="val 213091"/>
            <a:gd name="adj3" fmla="val 19376914"/>
            <a:gd name="adj4" fmla="val 12341026"/>
            <a:gd name="adj5" fmla="val 2085"/>
          </a:avLst>
        </a:prstGeom>
        <a:solidFill>
          <a:srgbClr val="FF0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27444DF-4D5B-4D41-9080-3BF8320F8B34}">
      <dsp:nvSpPr>
        <dsp:cNvPr id="0" name=""/>
        <dsp:cNvSpPr/>
      </dsp:nvSpPr>
      <dsp:spPr>
        <a:xfrm>
          <a:off x="4862566" y="2155341"/>
          <a:ext cx="1058060" cy="420755"/>
        </a:xfrm>
        <a:prstGeom prst="roundRect">
          <a:avLst>
            <a:gd name="adj" fmla="val 10000"/>
          </a:avLst>
        </a:prstGeom>
        <a:solidFill>
          <a:srgbClr val="E778FF"/>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00FF"/>
              </a:solidFill>
            </a:rPr>
            <a:t>4</a:t>
          </a:r>
        </a:p>
      </dsp:txBody>
      <dsp:txXfrm>
        <a:off x="4874889" y="2167664"/>
        <a:ext cx="1033414" cy="396109"/>
      </dsp:txXfrm>
    </dsp:sp>
    <dsp:sp modelId="{568B6359-4778-D34C-A121-55508ED3F699}">
      <dsp:nvSpPr>
        <dsp:cNvPr id="0" name=""/>
        <dsp:cNvSpPr/>
      </dsp:nvSpPr>
      <dsp:spPr>
        <a:xfrm>
          <a:off x="6059609" y="2152677"/>
          <a:ext cx="1521047" cy="1233428"/>
        </a:xfrm>
        <a:prstGeom prst="roundRect">
          <a:avLst>
            <a:gd name="adj" fmla="val 10000"/>
          </a:avLst>
        </a:prstGeom>
        <a:solidFill>
          <a:srgbClr val="CCFFCC"/>
        </a:solidFill>
        <a:ln w="9525" cap="flat" cmpd="sng" algn="ctr">
          <a:solidFill>
            <a:schemeClr val="accent1">
              <a:hueOff val="0"/>
              <a:satOff val="0"/>
              <a:lumOff val="0"/>
              <a:alphaOff val="0"/>
            </a:schemeClr>
          </a:solidFill>
          <a:prstDash val="solid"/>
        </a:ln>
        <a:effectLst/>
        <a:scene3d>
          <a:camera prst="orthographicFront"/>
          <a:lightRig rig="threePt" dir="t"/>
        </a:scene3d>
        <a:sp3d>
          <a:bevelT/>
        </a:sp3d>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sz="1600" kern="1200" dirty="0" err="1">
              <a:solidFill>
                <a:srgbClr val="0000FF"/>
              </a:solidFill>
            </a:rPr>
            <a:t>Đã</a:t>
          </a:r>
          <a:r>
            <a:rPr lang="en-US" sz="1600" kern="1200" dirty="0">
              <a:solidFill>
                <a:srgbClr val="0000FF"/>
              </a:solidFill>
            </a:rPr>
            <a:t> </a:t>
          </a:r>
          <a:r>
            <a:rPr lang="en-US" sz="1600" kern="1200" dirty="0" err="1">
              <a:solidFill>
                <a:srgbClr val="0000FF"/>
              </a:solidFill>
            </a:rPr>
            <a:t>loại</a:t>
          </a:r>
          <a:r>
            <a:rPr lang="en-US" sz="1600" kern="1200" dirty="0">
              <a:solidFill>
                <a:srgbClr val="0000FF"/>
              </a:solidFill>
            </a:rPr>
            <a:t>  </a:t>
          </a:r>
          <a:r>
            <a:rPr lang="en-US" sz="1600" kern="1200" dirty="0" err="1">
              <a:solidFill>
                <a:srgbClr val="0000FF"/>
              </a:solidFill>
            </a:rPr>
            <a:t>trừ</a:t>
          </a:r>
          <a:r>
            <a:rPr lang="en-US" sz="1600" kern="1200" dirty="0">
              <a:solidFill>
                <a:srgbClr val="0000FF"/>
              </a:solidFill>
            </a:rPr>
            <a:t>  </a:t>
          </a:r>
          <a:r>
            <a:rPr lang="en-US" sz="1600" kern="1200" dirty="0" err="1">
              <a:solidFill>
                <a:srgbClr val="0000FF"/>
              </a:solidFill>
            </a:rPr>
            <a:t>các</a:t>
          </a:r>
          <a:r>
            <a:rPr lang="en-US" sz="1600" kern="1200" dirty="0">
              <a:solidFill>
                <a:srgbClr val="0000FF"/>
              </a:solidFill>
            </a:rPr>
            <a:t>  NN </a:t>
          </a:r>
          <a:r>
            <a:rPr lang="en-US" sz="1600" kern="1200" dirty="0" err="1">
              <a:solidFill>
                <a:srgbClr val="0000FF"/>
              </a:solidFill>
            </a:rPr>
            <a:t>khác</a:t>
          </a:r>
          <a:endParaRPr lang="en-US" sz="1600" kern="1200" dirty="0">
            <a:solidFill>
              <a:srgbClr val="0000FF"/>
            </a:solidFill>
          </a:endParaRPr>
        </a:p>
      </dsp:txBody>
      <dsp:txXfrm>
        <a:off x="6087994" y="2181062"/>
        <a:ext cx="1464277" cy="912352"/>
      </dsp:txXfrm>
    </dsp:sp>
    <dsp:sp modelId="{112F4138-D81F-2C43-B713-99AE2B095B21}">
      <dsp:nvSpPr>
        <dsp:cNvPr id="0" name=""/>
        <dsp:cNvSpPr/>
      </dsp:nvSpPr>
      <dsp:spPr>
        <a:xfrm>
          <a:off x="6489489" y="3138902"/>
          <a:ext cx="1058060" cy="420755"/>
        </a:xfrm>
        <a:prstGeom prst="roundRect">
          <a:avLst>
            <a:gd name="adj" fmla="val 10000"/>
          </a:avLst>
        </a:prstGeom>
        <a:solidFill>
          <a:srgbClr val="E778FF"/>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00FF"/>
              </a:solidFill>
            </a:rPr>
            <a:t>5</a:t>
          </a:r>
        </a:p>
      </dsp:txBody>
      <dsp:txXfrm>
        <a:off x="6501812" y="3151225"/>
        <a:ext cx="1033414" cy="3961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1BE8D2-1E42-FC4F-9F5A-E0EBA6DEB3D2}">
      <dsp:nvSpPr>
        <dsp:cNvPr id="0" name=""/>
        <dsp:cNvSpPr/>
      </dsp:nvSpPr>
      <dsp:spPr>
        <a:xfrm>
          <a:off x="2587451" y="78692"/>
          <a:ext cx="3130897" cy="1565448"/>
        </a:xfrm>
        <a:prstGeom prst="roundRect">
          <a:avLst>
            <a:gd name="adj" fmla="val 10000"/>
          </a:avLst>
        </a:prstGeom>
        <a:solidFill>
          <a:srgbClr val="CCFFCC"/>
        </a:solidFill>
        <a:ln>
          <a:noFill/>
        </a:ln>
        <a:effectLst>
          <a:outerShdw blurRad="40000" dist="23000" dir="5400000" rotWithShape="0">
            <a:srgbClr val="000000">
              <a:alpha val="35000"/>
            </a:srgbClr>
          </a:outerShdw>
        </a:effectLst>
        <a:scene3d>
          <a:camera prst="orthographicFront"/>
          <a:lightRig rig="threePt"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0000"/>
              </a:solidFill>
              <a:latin typeface="Arial"/>
              <a:cs typeface="Arial"/>
            </a:rPr>
            <a:t>HO</a:t>
          </a:r>
        </a:p>
        <a:p>
          <a:pPr marL="0" lvl="0" indent="0" algn="ctr" defTabSz="800100">
            <a:lnSpc>
              <a:spcPct val="90000"/>
            </a:lnSpc>
            <a:spcBef>
              <a:spcPct val="0"/>
            </a:spcBef>
            <a:spcAft>
              <a:spcPct val="35000"/>
            </a:spcAft>
            <a:buNone/>
          </a:pPr>
          <a:r>
            <a:rPr lang="en-US" sz="1800" b="1" kern="1200" dirty="0">
              <a:solidFill>
                <a:srgbClr val="FF0000"/>
              </a:solidFill>
              <a:latin typeface="Arial"/>
              <a:cs typeface="Arial"/>
            </a:rPr>
            <a:t>KHÒ KHÈ</a:t>
          </a:r>
        </a:p>
        <a:p>
          <a:pPr marL="0" lvl="0" indent="0" algn="ctr" defTabSz="800100">
            <a:lnSpc>
              <a:spcPct val="90000"/>
            </a:lnSpc>
            <a:spcBef>
              <a:spcPct val="0"/>
            </a:spcBef>
            <a:spcAft>
              <a:spcPct val="35000"/>
            </a:spcAft>
            <a:buNone/>
          </a:pPr>
          <a:r>
            <a:rPr lang="en-US" sz="1800" b="1" kern="1200" dirty="0">
              <a:solidFill>
                <a:srgbClr val="FF0000"/>
              </a:solidFill>
              <a:latin typeface="Arial"/>
              <a:cs typeface="Arial"/>
            </a:rPr>
            <a:t>KHÓ THỞ</a:t>
          </a:r>
        </a:p>
        <a:p>
          <a:pPr marL="0" lvl="0" indent="0" algn="ctr" defTabSz="800100">
            <a:lnSpc>
              <a:spcPct val="90000"/>
            </a:lnSpc>
            <a:spcBef>
              <a:spcPct val="0"/>
            </a:spcBef>
            <a:spcAft>
              <a:spcPct val="35000"/>
            </a:spcAft>
            <a:buNone/>
          </a:pPr>
          <a:r>
            <a:rPr lang="en-US" sz="1800" b="1" kern="1200" dirty="0">
              <a:solidFill>
                <a:srgbClr val="FF0000"/>
              </a:solidFill>
              <a:latin typeface="Arial"/>
              <a:cs typeface="Arial"/>
            </a:rPr>
            <a:t>NẶNG NGỰC</a:t>
          </a:r>
          <a:r>
            <a:rPr lang="en-US" sz="1800" kern="1200" dirty="0">
              <a:latin typeface="Arial"/>
              <a:cs typeface="Arial"/>
            </a:rPr>
            <a:t> </a:t>
          </a:r>
        </a:p>
      </dsp:txBody>
      <dsp:txXfrm>
        <a:off x="2633301" y="124542"/>
        <a:ext cx="3039197" cy="1473748"/>
      </dsp:txXfrm>
    </dsp:sp>
    <dsp:sp modelId="{382D34B2-BB7A-5646-880C-877C835A3553}">
      <dsp:nvSpPr>
        <dsp:cNvPr id="0" name=""/>
        <dsp:cNvSpPr/>
      </dsp:nvSpPr>
      <dsp:spPr>
        <a:xfrm rot="3600000">
          <a:off x="4506006" y="2612838"/>
          <a:ext cx="1632489" cy="547907"/>
        </a:xfrm>
        <a:prstGeom prst="lef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670378" y="2722419"/>
        <a:ext cx="1303745" cy="328745"/>
      </dsp:txXfrm>
    </dsp:sp>
    <dsp:sp modelId="{FDB3BB72-0BC6-5F4E-BCFB-62C853A02531}">
      <dsp:nvSpPr>
        <dsp:cNvPr id="0" name=""/>
        <dsp:cNvSpPr/>
      </dsp:nvSpPr>
      <dsp:spPr>
        <a:xfrm>
          <a:off x="5173206" y="4129443"/>
          <a:ext cx="3130897" cy="2421263"/>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00FF"/>
              </a:solidFill>
              <a:latin typeface="Arial"/>
              <a:cs typeface="Arial"/>
            </a:rPr>
            <a:t>XẤU HƠN KHI </a:t>
          </a:r>
          <a:r>
            <a:rPr lang="en-US" sz="1800" b="1" kern="1200" dirty="0">
              <a:solidFill>
                <a:srgbClr val="6600FF"/>
              </a:solidFill>
              <a:latin typeface="Arial"/>
              <a:cs typeface="Arial"/>
            </a:rPr>
            <a:t>: </a:t>
          </a:r>
        </a:p>
        <a:p>
          <a:pPr marL="0" lvl="0" indent="0" algn="ctr" defTabSz="800100">
            <a:lnSpc>
              <a:spcPct val="90000"/>
            </a:lnSpc>
            <a:spcBef>
              <a:spcPct val="0"/>
            </a:spcBef>
            <a:spcAft>
              <a:spcPct val="35000"/>
            </a:spcAft>
            <a:buNone/>
          </a:pPr>
          <a:r>
            <a:rPr lang="en-US" sz="1800" b="1" kern="1200" dirty="0">
              <a:solidFill>
                <a:srgbClr val="0000FF"/>
              </a:solidFill>
              <a:latin typeface="Arial"/>
              <a:cs typeface="Arial"/>
            </a:rPr>
            <a:t>NSV</a:t>
          </a:r>
        </a:p>
        <a:p>
          <a:pPr marL="0" lvl="0" indent="0" algn="ctr" defTabSz="800100">
            <a:lnSpc>
              <a:spcPct val="90000"/>
            </a:lnSpc>
            <a:spcBef>
              <a:spcPct val="0"/>
            </a:spcBef>
            <a:spcAft>
              <a:spcPct val="35000"/>
            </a:spcAft>
            <a:buNone/>
          </a:pPr>
          <a:r>
            <a:rPr lang="en-US" sz="1800" b="1" kern="1200" dirty="0">
              <a:solidFill>
                <a:srgbClr val="0000FF"/>
              </a:solidFill>
              <a:latin typeface="Arial"/>
              <a:cs typeface="Arial"/>
            </a:rPr>
            <a:t>TIẾP XÚC KHÓI, DỊ NGUYÊN, THAY ĐỔI THỜI TIẾT , KHÓC CƯỜI, VẬN ĐỘNG </a:t>
          </a:r>
        </a:p>
      </dsp:txBody>
      <dsp:txXfrm>
        <a:off x="5244122" y="4200359"/>
        <a:ext cx="2989065" cy="2279431"/>
      </dsp:txXfrm>
    </dsp:sp>
    <dsp:sp modelId="{09974883-4BBB-CB4D-8771-691609CEF1B1}">
      <dsp:nvSpPr>
        <dsp:cNvPr id="0" name=""/>
        <dsp:cNvSpPr/>
      </dsp:nvSpPr>
      <dsp:spPr>
        <a:xfrm rot="10800000">
          <a:off x="3336655" y="5066122"/>
          <a:ext cx="1632489" cy="547907"/>
        </a:xfrm>
        <a:prstGeom prst="lef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501027" y="5175703"/>
        <a:ext cx="1303745" cy="328745"/>
      </dsp:txXfrm>
    </dsp:sp>
    <dsp:sp modelId="{69D4F562-CDF5-5947-8B1A-1AFC9763D67D}">
      <dsp:nvSpPr>
        <dsp:cNvPr id="0" name=""/>
        <dsp:cNvSpPr/>
      </dsp:nvSpPr>
      <dsp:spPr>
        <a:xfrm>
          <a:off x="1696" y="4190997"/>
          <a:ext cx="3130897" cy="229815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b="1" kern="1200" dirty="0">
              <a:solidFill>
                <a:srgbClr val="0000FF"/>
              </a:solidFill>
              <a:latin typeface="Arial"/>
              <a:cs typeface="Arial"/>
            </a:rPr>
            <a:t>TĂNG  HƠN VỀ ĐÊM, SÁNG SỚM  LÀM TRẺ PHẢI THỨC GIẤC </a:t>
          </a:r>
        </a:p>
      </dsp:txBody>
      <dsp:txXfrm>
        <a:off x="69007" y="4258308"/>
        <a:ext cx="2996275" cy="2163534"/>
      </dsp:txXfrm>
    </dsp:sp>
    <dsp:sp modelId="{46090FB6-2289-F44D-91E1-CF1E0F71EDCE}">
      <dsp:nvSpPr>
        <dsp:cNvPr id="0" name=""/>
        <dsp:cNvSpPr/>
      </dsp:nvSpPr>
      <dsp:spPr>
        <a:xfrm rot="18000000">
          <a:off x="2149534" y="2643615"/>
          <a:ext cx="1632489" cy="547907"/>
        </a:xfrm>
        <a:prstGeom prst="lef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313906" y="2753196"/>
        <a:ext cx="1303745" cy="3287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010FFE-69B9-4A4A-944B-2639AEAFE97B}">
      <dsp:nvSpPr>
        <dsp:cNvPr id="0" name=""/>
        <dsp:cNvSpPr/>
      </dsp:nvSpPr>
      <dsp:spPr>
        <a:xfrm>
          <a:off x="0" y="0"/>
          <a:ext cx="6088380" cy="128016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0000FF"/>
              </a:solidFill>
              <a:latin typeface="Arial"/>
              <a:cs typeface="Arial"/>
            </a:rPr>
            <a:t>NHIỄM TRÙNG : VTPQ, VMX, NTHH TÁI PHÁT, LAO NỘI MẠC PQ</a:t>
          </a:r>
        </a:p>
      </dsp:txBody>
      <dsp:txXfrm>
        <a:off x="37495" y="37495"/>
        <a:ext cx="4706986" cy="1205170"/>
      </dsp:txXfrm>
    </dsp:sp>
    <dsp:sp modelId="{E682C61A-0EEE-3E42-840F-85036163A2D6}">
      <dsp:nvSpPr>
        <dsp:cNvPr id="0" name=""/>
        <dsp:cNvSpPr/>
      </dsp:nvSpPr>
      <dsp:spPr>
        <a:xfrm>
          <a:off x="537209" y="1493520"/>
          <a:ext cx="6088380" cy="1280160"/>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en-US" sz="2000" kern="1200" dirty="0">
            <a:solidFill>
              <a:srgbClr val="6600FF"/>
            </a:solidFill>
            <a:latin typeface="Arial"/>
            <a:cs typeface="Arial"/>
          </a:endParaRPr>
        </a:p>
        <a:p>
          <a:pPr marL="0" lvl="0" indent="0" algn="ctr" defTabSz="889000">
            <a:lnSpc>
              <a:spcPct val="90000"/>
            </a:lnSpc>
            <a:spcBef>
              <a:spcPct val="0"/>
            </a:spcBef>
            <a:spcAft>
              <a:spcPct val="35000"/>
            </a:spcAft>
            <a:buNone/>
          </a:pPr>
          <a:r>
            <a:rPr lang="en-US" sz="2000" kern="1200" dirty="0">
              <a:solidFill>
                <a:srgbClr val="0000FF"/>
              </a:solidFill>
              <a:latin typeface="Arial"/>
              <a:cs typeface="Arial"/>
            </a:rPr>
            <a:t>DỊ TẬT: DÒ KQ-TQ, VASCULAR RING, TBS CÓ CAO ÁP PHỔI, SGMD</a:t>
          </a:r>
        </a:p>
        <a:p>
          <a:pPr marL="0" lvl="0" indent="0" algn="ctr" defTabSz="889000">
            <a:lnSpc>
              <a:spcPct val="90000"/>
            </a:lnSpc>
            <a:spcBef>
              <a:spcPct val="0"/>
            </a:spcBef>
            <a:spcAft>
              <a:spcPct val="35000"/>
            </a:spcAft>
            <a:buNone/>
          </a:pPr>
          <a:endParaRPr lang="en-US" sz="2000" kern="1200" dirty="0">
            <a:latin typeface="Arial"/>
            <a:cs typeface="Arial"/>
          </a:endParaRPr>
        </a:p>
      </dsp:txBody>
      <dsp:txXfrm>
        <a:off x="574704" y="1531015"/>
        <a:ext cx="4644076" cy="1205170"/>
      </dsp:txXfrm>
    </dsp:sp>
    <dsp:sp modelId="{977ABE0D-CCF7-C147-95C4-C690F3C24454}">
      <dsp:nvSpPr>
        <dsp:cNvPr id="0" name=""/>
        <dsp:cNvSpPr/>
      </dsp:nvSpPr>
      <dsp:spPr>
        <a:xfrm>
          <a:off x="1074419" y="2987040"/>
          <a:ext cx="6088380" cy="1280160"/>
        </a:xfrm>
        <a:prstGeom prst="roundRect">
          <a:avLst>
            <a:gd name="adj" fmla="val 10000"/>
          </a:avLst>
        </a:prstGeom>
        <a:gradFill rotWithShape="1">
          <a:gsLst>
            <a:gs pos="0">
              <a:schemeClr val="accent5">
                <a:tint val="100000"/>
                <a:shade val="100000"/>
                <a:satMod val="130000"/>
              </a:schemeClr>
            </a:gs>
            <a:gs pos="100000">
              <a:schemeClr val="accent5">
                <a:tint val="50000"/>
                <a:shade val="100000"/>
                <a:satMod val="350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0000FF"/>
              </a:solidFill>
              <a:latin typeface="Arial"/>
              <a:cs typeface="Arial"/>
            </a:rPr>
            <a:t>CƠ HỌC: DỊ VẬT ĐƯỜNG THỞ </a:t>
          </a:r>
        </a:p>
        <a:p>
          <a:pPr marL="0" lvl="0" indent="0" algn="ctr" defTabSz="889000">
            <a:lnSpc>
              <a:spcPct val="90000"/>
            </a:lnSpc>
            <a:spcBef>
              <a:spcPct val="0"/>
            </a:spcBef>
            <a:spcAft>
              <a:spcPct val="35000"/>
            </a:spcAft>
            <a:buNone/>
          </a:pPr>
          <a:r>
            <a:rPr lang="en-US" sz="2000" kern="1200" dirty="0">
              <a:solidFill>
                <a:srgbClr val="0000FF"/>
              </a:solidFill>
              <a:latin typeface="Arial"/>
              <a:cs typeface="Arial"/>
            </a:rPr>
            <a:t>TRÀO NGƯỢC DDTQ</a:t>
          </a:r>
        </a:p>
      </dsp:txBody>
      <dsp:txXfrm>
        <a:off x="1111914" y="3024535"/>
        <a:ext cx="4644076" cy="1205170"/>
      </dsp:txXfrm>
    </dsp:sp>
    <dsp:sp modelId="{DCA1F11A-9C87-7546-AC0B-45D4A11C61BE}">
      <dsp:nvSpPr>
        <dsp:cNvPr id="0" name=""/>
        <dsp:cNvSpPr/>
      </dsp:nvSpPr>
      <dsp:spPr>
        <a:xfrm>
          <a:off x="5256276" y="970788"/>
          <a:ext cx="832104" cy="832104"/>
        </a:xfrm>
        <a:prstGeom prst="downArrow">
          <a:avLst>
            <a:gd name="adj1" fmla="val 55000"/>
            <a:gd name="adj2" fmla="val 45000"/>
          </a:avLst>
        </a:prstGeom>
        <a:solidFill>
          <a:srgbClr val="008000">
            <a:alpha val="90000"/>
          </a:srgb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solidFill>
              <a:srgbClr val="0000FF"/>
            </a:solidFill>
          </a:endParaRPr>
        </a:p>
      </dsp:txBody>
      <dsp:txXfrm>
        <a:off x="5443499" y="970788"/>
        <a:ext cx="457658" cy="626158"/>
      </dsp:txXfrm>
    </dsp:sp>
    <dsp:sp modelId="{EE189CDF-10B6-BA43-B4A7-4A0AFB83E5FE}">
      <dsp:nvSpPr>
        <dsp:cNvPr id="0" name=""/>
        <dsp:cNvSpPr/>
      </dsp:nvSpPr>
      <dsp:spPr>
        <a:xfrm>
          <a:off x="5793486" y="2455773"/>
          <a:ext cx="832104" cy="832104"/>
        </a:xfrm>
        <a:prstGeom prst="downArrow">
          <a:avLst>
            <a:gd name="adj1" fmla="val 55000"/>
            <a:gd name="adj2" fmla="val 45000"/>
          </a:avLst>
        </a:prstGeom>
        <a:solidFill>
          <a:srgbClr val="008000">
            <a:alpha val="90000"/>
          </a:srgb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980709" y="2455773"/>
        <a:ext cx="457658" cy="6261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6CBB94-E4A9-5040-BBD5-CF1CF0C909C5}">
      <dsp:nvSpPr>
        <dsp:cNvPr id="0" name=""/>
        <dsp:cNvSpPr/>
      </dsp:nvSpPr>
      <dsp:spPr>
        <a:xfrm rot="16200000">
          <a:off x="508000" y="-508000"/>
          <a:ext cx="2032000" cy="3048000"/>
        </a:xfrm>
        <a:prstGeom prst="round1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6D2605F-E9BE-DE4F-8E53-BC1420D81C01}">
      <dsp:nvSpPr>
        <dsp:cNvPr id="0" name=""/>
        <dsp:cNvSpPr/>
      </dsp:nvSpPr>
      <dsp:spPr>
        <a:xfrm>
          <a:off x="3048000" y="0"/>
          <a:ext cx="3048000" cy="2032000"/>
        </a:xfrm>
        <a:prstGeom prst="round1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63DDA3C-DD85-124C-8FE3-9DE3F405C610}">
      <dsp:nvSpPr>
        <dsp:cNvPr id="0" name=""/>
        <dsp:cNvSpPr/>
      </dsp:nvSpPr>
      <dsp:spPr>
        <a:xfrm rot="10800000">
          <a:off x="0" y="2032000"/>
          <a:ext cx="3048000" cy="2032000"/>
        </a:xfrm>
        <a:prstGeom prst="round1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86B51D5-3EF7-4B4A-A924-C909A133A259}">
      <dsp:nvSpPr>
        <dsp:cNvPr id="0" name=""/>
        <dsp:cNvSpPr/>
      </dsp:nvSpPr>
      <dsp:spPr>
        <a:xfrm rot="5400000">
          <a:off x="3556000" y="1523999"/>
          <a:ext cx="2032000" cy="3048000"/>
        </a:xfrm>
        <a:prstGeom prst="round1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56697A7-E23C-404E-96E3-F070BC5B29ED}">
      <dsp:nvSpPr>
        <dsp:cNvPr id="0" name=""/>
        <dsp:cNvSpPr/>
      </dsp:nvSpPr>
      <dsp:spPr>
        <a:xfrm>
          <a:off x="2133600" y="1523999"/>
          <a:ext cx="1828800" cy="1016000"/>
        </a:xfrm>
        <a:prstGeom prst="roundRect">
          <a:avLst/>
        </a:prstGeom>
        <a:solidFill>
          <a:srgbClr val="CCFFCC"/>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CLS</a:t>
          </a:r>
        </a:p>
      </dsp:txBody>
      <dsp:txXfrm>
        <a:off x="2183197" y="1573596"/>
        <a:ext cx="1729606" cy="9168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F5E0C9-20C7-F445-9B2C-3F96A69FACFD}">
      <dsp:nvSpPr>
        <dsp:cNvPr id="0" name=""/>
        <dsp:cNvSpPr/>
      </dsp:nvSpPr>
      <dsp:spPr>
        <a:xfrm>
          <a:off x="1522966" y="513316"/>
          <a:ext cx="3431066" cy="3431066"/>
        </a:xfrm>
        <a:prstGeom prst="blockArc">
          <a:avLst>
            <a:gd name="adj1" fmla="val 10800000"/>
            <a:gd name="adj2" fmla="val 16200000"/>
            <a:gd name="adj3" fmla="val 4636"/>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A029F47-B9C8-A54D-8961-29C8F113B90D}">
      <dsp:nvSpPr>
        <dsp:cNvPr id="0" name=""/>
        <dsp:cNvSpPr/>
      </dsp:nvSpPr>
      <dsp:spPr>
        <a:xfrm>
          <a:off x="1522966" y="513316"/>
          <a:ext cx="3431066" cy="3431066"/>
        </a:xfrm>
        <a:prstGeom prst="blockArc">
          <a:avLst>
            <a:gd name="adj1" fmla="val 5400000"/>
            <a:gd name="adj2" fmla="val 10800000"/>
            <a:gd name="adj3" fmla="val 4636"/>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BDC6C48-676B-A04E-94BD-6821CD2E4500}">
      <dsp:nvSpPr>
        <dsp:cNvPr id="0" name=""/>
        <dsp:cNvSpPr/>
      </dsp:nvSpPr>
      <dsp:spPr>
        <a:xfrm>
          <a:off x="1522966" y="513316"/>
          <a:ext cx="3431066" cy="3431066"/>
        </a:xfrm>
        <a:prstGeom prst="blockArc">
          <a:avLst>
            <a:gd name="adj1" fmla="val 0"/>
            <a:gd name="adj2" fmla="val 5400000"/>
            <a:gd name="adj3" fmla="val 4636"/>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B0D0C32-1355-8B4E-A5D2-838885D8C417}">
      <dsp:nvSpPr>
        <dsp:cNvPr id="0" name=""/>
        <dsp:cNvSpPr/>
      </dsp:nvSpPr>
      <dsp:spPr>
        <a:xfrm>
          <a:off x="1522966" y="513316"/>
          <a:ext cx="3431066" cy="3431066"/>
        </a:xfrm>
        <a:prstGeom prst="blockArc">
          <a:avLst>
            <a:gd name="adj1" fmla="val 16200000"/>
            <a:gd name="adj2" fmla="val 0"/>
            <a:gd name="adj3" fmla="val 4636"/>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7B652F8-166E-1E4B-B3BF-436D582E35F5}">
      <dsp:nvSpPr>
        <dsp:cNvPr id="0" name=""/>
        <dsp:cNvSpPr/>
      </dsp:nvSpPr>
      <dsp:spPr>
        <a:xfrm>
          <a:off x="2449431" y="1439781"/>
          <a:ext cx="1578136" cy="1578136"/>
        </a:xfrm>
        <a:prstGeom prst="ellipse">
          <a:avLst/>
        </a:prstGeom>
        <a:solidFill>
          <a:srgbClr val="FF0000"/>
        </a:solidFill>
        <a:ln>
          <a:noFill/>
        </a:ln>
        <a:effectLst>
          <a:outerShdw blurRad="40000" dist="23000" dir="5400000" rotWithShape="0">
            <a:srgbClr val="000000">
              <a:alpha val="35000"/>
            </a:srgbClr>
          </a:outerShdw>
        </a:effectLst>
        <a:scene3d>
          <a:camera prst="orthographicFront"/>
          <a:lightRig rig="threePt"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ĐỢT NẶNG DẦN LÊN</a:t>
          </a:r>
        </a:p>
      </dsp:txBody>
      <dsp:txXfrm>
        <a:off x="2680544" y="1670894"/>
        <a:ext cx="1115910" cy="1115910"/>
      </dsp:txXfrm>
    </dsp:sp>
    <dsp:sp modelId="{2CB6FADB-E60C-BA4A-815A-C5B172127F58}">
      <dsp:nvSpPr>
        <dsp:cNvPr id="0" name=""/>
        <dsp:cNvSpPr/>
      </dsp:nvSpPr>
      <dsp:spPr>
        <a:xfrm>
          <a:off x="2686152" y="737"/>
          <a:ext cx="1104695" cy="1104695"/>
        </a:xfrm>
        <a:prstGeom prst="ellipse">
          <a:avLst/>
        </a:prstGeom>
        <a:solidFill>
          <a:srgbClr val="3366FF"/>
        </a:solidFill>
        <a:ln>
          <a:noFill/>
        </a:ln>
        <a:effectLst>
          <a:outerShdw blurRad="40000" dist="23000" dir="5400000" rotWithShape="0">
            <a:srgbClr val="000000">
              <a:alpha val="35000"/>
            </a:srgbClr>
          </a:outerShdw>
        </a:effectLst>
        <a:scene3d>
          <a:camera prst="orthographicFront"/>
          <a:lightRig rig="threePt"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HO </a:t>
          </a:r>
        </a:p>
        <a:p>
          <a:pPr marL="0" lvl="0" indent="0" algn="l" defTabSz="800100">
            <a:lnSpc>
              <a:spcPct val="90000"/>
            </a:lnSpc>
            <a:spcBef>
              <a:spcPct val="0"/>
            </a:spcBef>
            <a:spcAft>
              <a:spcPct val="35000"/>
            </a:spcAft>
            <a:buNone/>
          </a:pPr>
          <a:r>
            <a:rPr lang="en-US" sz="1800" kern="1200" dirty="0"/>
            <a:t>( </a:t>
          </a:r>
          <a:r>
            <a:rPr lang="en-US" sz="1200" kern="1200" dirty="0"/>
            <a:t>VỀ ĐÊM</a:t>
          </a:r>
          <a:r>
            <a:rPr lang="en-US" sz="1800" kern="1200" dirty="0"/>
            <a:t>)</a:t>
          </a:r>
        </a:p>
      </dsp:txBody>
      <dsp:txXfrm>
        <a:off x="2847931" y="162516"/>
        <a:ext cx="781137" cy="781137"/>
      </dsp:txXfrm>
    </dsp:sp>
    <dsp:sp modelId="{438D69BD-227C-004B-9089-D8A450EA53FD}">
      <dsp:nvSpPr>
        <dsp:cNvPr id="0" name=""/>
        <dsp:cNvSpPr/>
      </dsp:nvSpPr>
      <dsp:spPr>
        <a:xfrm>
          <a:off x="4361916" y="1676502"/>
          <a:ext cx="1104695" cy="1104695"/>
        </a:xfrm>
        <a:prstGeom prst="ellipse">
          <a:avLst/>
        </a:prstGeom>
        <a:solidFill>
          <a:srgbClr val="3366FF"/>
        </a:solidFill>
        <a:ln>
          <a:noFill/>
        </a:ln>
        <a:effectLst>
          <a:outerShdw blurRad="40000" dist="23000" dir="5400000" rotWithShape="0">
            <a:srgbClr val="000000">
              <a:alpha val="35000"/>
            </a:srgbClr>
          </a:outerShdw>
        </a:effectLst>
        <a:scene3d>
          <a:camera prst="orthographicFront"/>
          <a:lightRig rig="threePt"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KHÒ KHÈ</a:t>
          </a:r>
        </a:p>
      </dsp:txBody>
      <dsp:txXfrm>
        <a:off x="4523695" y="1838281"/>
        <a:ext cx="781137" cy="781137"/>
      </dsp:txXfrm>
    </dsp:sp>
    <dsp:sp modelId="{A840B10A-81A6-C844-8966-1181430F99B9}">
      <dsp:nvSpPr>
        <dsp:cNvPr id="0" name=""/>
        <dsp:cNvSpPr/>
      </dsp:nvSpPr>
      <dsp:spPr>
        <a:xfrm>
          <a:off x="2686152" y="3352266"/>
          <a:ext cx="1104695" cy="1104695"/>
        </a:xfrm>
        <a:prstGeom prst="ellipse">
          <a:avLst/>
        </a:prstGeom>
        <a:solidFill>
          <a:srgbClr val="3366FF"/>
        </a:solidFill>
        <a:ln>
          <a:noFill/>
        </a:ln>
        <a:effectLst>
          <a:outerShdw blurRad="40000" dist="23000" dir="5400000" rotWithShape="0">
            <a:srgbClr val="000000">
              <a:alpha val="35000"/>
            </a:srgbClr>
          </a:outerShdw>
        </a:effectLst>
        <a:scene3d>
          <a:camera prst="orthographicFront"/>
          <a:lightRig rig="threePt"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KHÔNG VẬN ĐỘNG, BIẾNG ĂN</a:t>
          </a:r>
        </a:p>
      </dsp:txBody>
      <dsp:txXfrm>
        <a:off x="2847931" y="3514045"/>
        <a:ext cx="781137" cy="781137"/>
      </dsp:txXfrm>
    </dsp:sp>
    <dsp:sp modelId="{83C40065-E454-114F-9BCB-BBC6D0649A63}">
      <dsp:nvSpPr>
        <dsp:cNvPr id="0" name=""/>
        <dsp:cNvSpPr/>
      </dsp:nvSpPr>
      <dsp:spPr>
        <a:xfrm>
          <a:off x="1010387" y="1676502"/>
          <a:ext cx="1104695" cy="1104695"/>
        </a:xfrm>
        <a:prstGeom prst="ellipse">
          <a:avLst/>
        </a:prstGeom>
        <a:solidFill>
          <a:srgbClr val="3366FF"/>
        </a:solidFill>
        <a:ln>
          <a:noFill/>
        </a:ln>
        <a:effectLst>
          <a:outerShdw blurRad="40000" dist="23000" dir="5400000" rotWithShape="0">
            <a:srgbClr val="000000">
              <a:alpha val="35000"/>
            </a:srgbClr>
          </a:outerShdw>
        </a:effectLst>
        <a:scene3d>
          <a:camera prst="orthographicFront"/>
          <a:lightRig rig="threePt"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KHÓ THỞ</a:t>
          </a:r>
        </a:p>
      </dsp:txBody>
      <dsp:txXfrm>
        <a:off x="1172166" y="1838281"/>
        <a:ext cx="781137" cy="7811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F6E92-2C1B-A44C-946D-EF0C63FD20EA}">
      <dsp:nvSpPr>
        <dsp:cNvPr id="0" name=""/>
        <dsp:cNvSpPr/>
      </dsp:nvSpPr>
      <dsp:spPr>
        <a:xfrm>
          <a:off x="0" y="2928076"/>
          <a:ext cx="6781800" cy="192113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solidFill>
            <a:srgbClr val="FF000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3144" tIns="263144" rIns="263144" bIns="263144"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rgbClr val="FF0000"/>
              </a:solidFill>
              <a:latin typeface="Arial"/>
              <a:cs typeface="Arial"/>
            </a:rPr>
            <a:t>TÁI KHÁM </a:t>
          </a:r>
        </a:p>
      </dsp:txBody>
      <dsp:txXfrm>
        <a:off x="0" y="2928076"/>
        <a:ext cx="6781800" cy="1037413"/>
      </dsp:txXfrm>
    </dsp:sp>
    <dsp:sp modelId="{10435877-8EB6-F04E-ABA8-47328C5B3AD5}">
      <dsp:nvSpPr>
        <dsp:cNvPr id="0" name=""/>
        <dsp:cNvSpPr/>
      </dsp:nvSpPr>
      <dsp:spPr>
        <a:xfrm>
          <a:off x="0" y="3927067"/>
          <a:ext cx="3390899" cy="883722"/>
        </a:xfrm>
        <a:prstGeom prst="rect">
          <a:avLst/>
        </a:prstGeom>
        <a:solidFill>
          <a:schemeClr val="accent1">
            <a:alpha val="90000"/>
            <a:tint val="40000"/>
            <a:hueOff val="0"/>
            <a:satOff val="0"/>
            <a:lumOff val="0"/>
            <a:alphaOff val="0"/>
          </a:schemeClr>
        </a:solidFill>
        <a:ln w="9525" cap="flat" cmpd="sng" algn="ctr">
          <a:solidFill>
            <a:srgbClr val="6600FF">
              <a:alpha val="9000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0000FF"/>
              </a:solidFill>
              <a:latin typeface="Arial"/>
              <a:cs typeface="Arial"/>
            </a:rPr>
            <a:t>ĐÁNH GIÁ THEO MỨC ĐỘ KIỂM SOÁT</a:t>
          </a:r>
        </a:p>
      </dsp:txBody>
      <dsp:txXfrm>
        <a:off x="0" y="3927067"/>
        <a:ext cx="3390899" cy="883722"/>
      </dsp:txXfrm>
    </dsp:sp>
    <dsp:sp modelId="{2CF995D1-968D-D145-B883-6619113BA6F8}">
      <dsp:nvSpPr>
        <dsp:cNvPr id="0" name=""/>
        <dsp:cNvSpPr/>
      </dsp:nvSpPr>
      <dsp:spPr>
        <a:xfrm>
          <a:off x="3390900" y="3927067"/>
          <a:ext cx="3390899" cy="883722"/>
        </a:xfrm>
        <a:prstGeom prst="rect">
          <a:avLst/>
        </a:prstGeom>
        <a:solidFill>
          <a:schemeClr val="accent1">
            <a:alpha val="90000"/>
            <a:tint val="40000"/>
            <a:hueOff val="0"/>
            <a:satOff val="0"/>
            <a:lumOff val="0"/>
            <a:alphaOff val="0"/>
          </a:schemeClr>
        </a:solidFill>
        <a:ln w="9525" cap="flat" cmpd="sng" algn="ctr">
          <a:solidFill>
            <a:srgbClr val="6600FF">
              <a:alpha val="9000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6600FF"/>
              </a:solidFill>
              <a:latin typeface="Arial"/>
              <a:cs typeface="Arial"/>
            </a:rPr>
            <a:t>ĐIỀU CHỈNH ĐIỀU  TRỊ</a:t>
          </a:r>
        </a:p>
      </dsp:txBody>
      <dsp:txXfrm>
        <a:off x="3390900" y="3927067"/>
        <a:ext cx="3390899" cy="883722"/>
      </dsp:txXfrm>
    </dsp:sp>
    <dsp:sp modelId="{8984AE28-5561-1C48-84F5-6F4D127EF22C}">
      <dsp:nvSpPr>
        <dsp:cNvPr id="0" name=""/>
        <dsp:cNvSpPr/>
      </dsp:nvSpPr>
      <dsp:spPr>
        <a:xfrm rot="10800000">
          <a:off x="0" y="2187"/>
          <a:ext cx="6781800" cy="2954706"/>
        </a:xfrm>
        <a:prstGeom prst="upArrowCallou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solidFill>
            <a:srgbClr val="FF000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rgbClr val="0000FF"/>
              </a:solidFill>
              <a:latin typeface="Arial"/>
              <a:cs typeface="Arial"/>
            </a:rPr>
            <a:t>KHÁM LẦN ĐẦU </a:t>
          </a:r>
        </a:p>
      </dsp:txBody>
      <dsp:txXfrm rot="-10800000">
        <a:off x="0" y="2187"/>
        <a:ext cx="6781800" cy="1037101"/>
      </dsp:txXfrm>
    </dsp:sp>
    <dsp:sp modelId="{53A4FEF3-E5F5-564E-AEC4-72016E26B7A6}">
      <dsp:nvSpPr>
        <dsp:cNvPr id="0" name=""/>
        <dsp:cNvSpPr/>
      </dsp:nvSpPr>
      <dsp:spPr>
        <a:xfrm>
          <a:off x="0" y="1039289"/>
          <a:ext cx="3390899" cy="883457"/>
        </a:xfrm>
        <a:prstGeom prst="rect">
          <a:avLst/>
        </a:prstGeom>
        <a:solidFill>
          <a:schemeClr val="accent1">
            <a:alpha val="90000"/>
            <a:tint val="40000"/>
            <a:hueOff val="0"/>
            <a:satOff val="0"/>
            <a:lumOff val="0"/>
            <a:alphaOff val="0"/>
          </a:schemeClr>
        </a:solidFill>
        <a:ln w="9525" cap="flat" cmpd="sng" algn="ctr">
          <a:solidFill>
            <a:srgbClr val="FF0000">
              <a:alpha val="9000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0000"/>
              </a:solidFill>
              <a:latin typeface="Arial"/>
              <a:cs typeface="Arial"/>
            </a:rPr>
            <a:t>ĐÁNH GIÁ THEO MỨC ĐỘ NẶNG</a:t>
          </a:r>
          <a:r>
            <a:rPr lang="en-US" sz="2700" kern="1200" dirty="0">
              <a:solidFill>
                <a:srgbClr val="FF0000"/>
              </a:solidFill>
              <a:latin typeface="Arial"/>
              <a:cs typeface="Arial"/>
            </a:rPr>
            <a:t> </a:t>
          </a:r>
        </a:p>
      </dsp:txBody>
      <dsp:txXfrm>
        <a:off x="0" y="1039289"/>
        <a:ext cx="3390899" cy="883457"/>
      </dsp:txXfrm>
    </dsp:sp>
    <dsp:sp modelId="{9C1CB9C6-25BE-2F44-B68A-6AE963CE7F69}">
      <dsp:nvSpPr>
        <dsp:cNvPr id="0" name=""/>
        <dsp:cNvSpPr/>
      </dsp:nvSpPr>
      <dsp:spPr>
        <a:xfrm>
          <a:off x="3390900" y="1039289"/>
          <a:ext cx="3390899" cy="883457"/>
        </a:xfrm>
        <a:prstGeom prst="rect">
          <a:avLst/>
        </a:prstGeom>
        <a:solidFill>
          <a:schemeClr val="accent1">
            <a:alpha val="90000"/>
            <a:tint val="40000"/>
            <a:hueOff val="0"/>
            <a:satOff val="0"/>
            <a:lumOff val="0"/>
            <a:alphaOff val="0"/>
          </a:schemeClr>
        </a:solidFill>
        <a:ln w="9525" cap="flat" cmpd="sng" algn="ctr">
          <a:solidFill>
            <a:srgbClr val="FF0000">
              <a:alpha val="9000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0000"/>
              </a:solidFill>
              <a:latin typeface="Arial"/>
              <a:cs typeface="Arial"/>
            </a:rPr>
            <a:t>CHỌN THUỐC BAN ĐẦU</a:t>
          </a:r>
        </a:p>
      </dsp:txBody>
      <dsp:txXfrm>
        <a:off x="3390900" y="1039289"/>
        <a:ext cx="3390899" cy="88345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F90F6CF-5884-3646-9146-6C9313EC8FF5}" type="datetimeFigureOut">
              <a:rPr lang="en-US" smtClean="0"/>
              <a:t>9/13/18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7A17B1-83B2-D54C-B36A-27439EFA1552}" type="slidenum">
              <a:rPr lang="en-US" smtClean="0"/>
              <a:t>‹#›</a:t>
            </a:fld>
            <a:endParaRPr lang="en-US"/>
          </a:p>
        </p:txBody>
      </p:sp>
    </p:spTree>
    <p:extLst>
      <p:ext uri="{BB962C8B-B14F-4D97-AF65-F5344CB8AC3E}">
        <p14:creationId xmlns:p14="http://schemas.microsoft.com/office/powerpoint/2010/main" val="16687545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Mục</a:t>
            </a:r>
            <a:r>
              <a:rPr lang="en-US" baseline="0" dirty="0"/>
              <a:t> tiêu học:</a:t>
            </a:r>
          </a:p>
          <a:p>
            <a:r>
              <a:rPr lang="en-US" baseline="0" dirty="0"/>
              <a:t>	1- Tiêu chuẩn chẩn đoán hen</a:t>
            </a:r>
          </a:p>
          <a:p>
            <a:r>
              <a:rPr lang="en-US" baseline="0" dirty="0"/>
              <a:t>	2- Chẩn đoán phân biệt (học trên LS)</a:t>
            </a:r>
          </a:p>
          <a:p>
            <a:r>
              <a:rPr lang="en-US" baseline="0" dirty="0"/>
              <a:t>	3- Các thuốc cắt cơn và ngừa cơn</a:t>
            </a:r>
          </a:p>
          <a:p>
            <a:r>
              <a:rPr lang="en-US" baseline="0" dirty="0"/>
              <a:t>	4- Biết cách cắt cơn theo cơn nhẹ/ trung bình/ nặng</a:t>
            </a:r>
          </a:p>
          <a:p>
            <a:r>
              <a:rPr lang="en-US" baseline="0" dirty="0"/>
              <a:t>	5- Chỉ định điều trị phòng ngừa và cách điều trị phòng ngừa</a:t>
            </a:r>
          </a:p>
          <a:p>
            <a:r>
              <a:rPr lang="en-US" baseline="0"/>
              <a:t>Vậy đủ rồi khỏi học linh tinh</a:t>
            </a:r>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1</a:t>
            </a:fld>
            <a:endParaRPr lang="en-US"/>
          </a:p>
        </p:txBody>
      </p:sp>
    </p:spTree>
    <p:extLst>
      <p:ext uri="{BB962C8B-B14F-4D97-AF65-F5344CB8AC3E}">
        <p14:creationId xmlns:p14="http://schemas.microsoft.com/office/powerpoint/2010/main" val="3066646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a:t>
            </a:r>
            <a:r>
              <a:rPr lang="en-US" baseline="0" dirty="0"/>
              <a:t>iền căn nhớ phải ghi “không có tiền căn hội chứng xâm nhập” dù không có.</a:t>
            </a:r>
          </a:p>
          <a:p>
            <a:r>
              <a:rPr lang="en-US" baseline="0" dirty="0"/>
              <a:t>+ &lt;5 </a:t>
            </a:r>
            <a:r>
              <a:rPr lang="en-US" baseline="0" dirty="0" err="1"/>
              <a:t>tuổi</a:t>
            </a:r>
            <a:r>
              <a:rPr lang="en-US" baseline="0" dirty="0"/>
              <a:t> hen </a:t>
            </a:r>
            <a:r>
              <a:rPr lang="en-US" baseline="0" dirty="0" err="1"/>
              <a:t>thì</a:t>
            </a:r>
            <a:r>
              <a:rPr lang="en-US" baseline="0" dirty="0"/>
              <a:t> </a:t>
            </a:r>
            <a:r>
              <a:rPr lang="en-US" baseline="0" dirty="0" err="1"/>
              <a:t>bắt</a:t>
            </a:r>
            <a:r>
              <a:rPr lang="en-US" baseline="0" dirty="0"/>
              <a:t> </a:t>
            </a:r>
            <a:r>
              <a:rPr lang="en-US" baseline="0" dirty="0" err="1"/>
              <a:t>buộc</a:t>
            </a:r>
            <a:r>
              <a:rPr lang="en-US" baseline="0" dirty="0"/>
              <a:t> </a:t>
            </a:r>
            <a:r>
              <a:rPr lang="en-US" baseline="0" dirty="0" err="1"/>
              <a:t>phải</a:t>
            </a:r>
            <a:r>
              <a:rPr lang="en-US" baseline="0" dirty="0"/>
              <a:t> </a:t>
            </a:r>
            <a:r>
              <a:rPr lang="en-US" baseline="0" dirty="0" err="1"/>
              <a:t>có</a:t>
            </a:r>
            <a:r>
              <a:rPr lang="en-US" baseline="0" dirty="0"/>
              <a:t> </a:t>
            </a:r>
            <a:r>
              <a:rPr lang="en-US" baseline="0" dirty="0" err="1"/>
              <a:t>khò</a:t>
            </a:r>
            <a:r>
              <a:rPr lang="en-US" baseline="0" dirty="0"/>
              <a:t> </a:t>
            </a:r>
            <a:r>
              <a:rPr lang="en-US" baseline="0" dirty="0" err="1"/>
              <a:t>khề</a:t>
            </a:r>
            <a:r>
              <a:rPr lang="en-US" baseline="0" dirty="0"/>
              <a:t>, </a:t>
            </a:r>
            <a:r>
              <a:rPr lang="en-US" baseline="0" dirty="0" err="1"/>
              <a:t>không</a:t>
            </a:r>
            <a:r>
              <a:rPr lang="en-US" baseline="0" dirty="0"/>
              <a:t> khò khè thì không phải </a:t>
            </a:r>
            <a:r>
              <a:rPr lang="en-US" baseline="0" dirty="0" err="1"/>
              <a:t>là</a:t>
            </a:r>
            <a:r>
              <a:rPr lang="en-US" baseline="0" dirty="0"/>
              <a:t> hen.</a:t>
            </a:r>
          </a:p>
          <a:p>
            <a:r>
              <a:rPr lang="en-US" baseline="0" dirty="0"/>
              <a:t>+ &gt;5 tuổi chỉ ho đơn thuần cũng có thể là hen.</a:t>
            </a:r>
          </a:p>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11</a:t>
            </a:fld>
            <a:endParaRPr lang="en-US"/>
          </a:p>
        </p:txBody>
      </p:sp>
    </p:spTree>
    <p:extLst>
      <p:ext uri="{BB962C8B-B14F-4D97-AF65-F5344CB8AC3E}">
        <p14:creationId xmlns:p14="http://schemas.microsoft.com/office/powerpoint/2010/main" val="1797876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Khò khè phải được chứng minh bới ran ngáy, ran </a:t>
            </a:r>
            <a:r>
              <a:rPr lang="en-US" baseline="0" dirty="0" err="1"/>
              <a:t>rít</a:t>
            </a:r>
            <a:r>
              <a:rPr lang="en-US" baseline="0"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a:t>
            </a:r>
            <a:r>
              <a:rPr lang="en-US" baseline="0" dirty="0" err="1"/>
              <a:t>Cấn</a:t>
            </a:r>
            <a:r>
              <a:rPr lang="en-US" baseline="0" dirty="0"/>
              <a:t> </a:t>
            </a:r>
            <a:r>
              <a:rPr lang="en-US" baseline="0" dirty="0" err="1"/>
              <a:t>phân</a:t>
            </a:r>
            <a:r>
              <a:rPr lang="en-US" baseline="0" dirty="0"/>
              <a:t> </a:t>
            </a:r>
            <a:r>
              <a:rPr lang="en-US" baseline="0" dirty="0" err="1"/>
              <a:t>biệt</a:t>
            </a:r>
            <a:r>
              <a:rPr lang="en-US" baseline="0" dirty="0"/>
              <a:t> </a:t>
            </a:r>
            <a:r>
              <a:rPr lang="en-US" baseline="0" dirty="0" err="1"/>
              <a:t>có</a:t>
            </a:r>
            <a:r>
              <a:rPr lang="en-US" baseline="0" dirty="0"/>
              <a:t> </a:t>
            </a:r>
            <a:r>
              <a:rPr lang="en-US" baseline="0" dirty="0" err="1"/>
              <a:t>liên</a:t>
            </a:r>
            <a:r>
              <a:rPr lang="en-US" baseline="0" dirty="0"/>
              <a:t> </a:t>
            </a:r>
            <a:r>
              <a:rPr lang="en-US" baseline="0" dirty="0" err="1"/>
              <a:t>quan</a:t>
            </a:r>
            <a:r>
              <a:rPr lang="en-US" baseline="0" dirty="0"/>
              <a:t> </a:t>
            </a:r>
            <a:r>
              <a:rPr lang="en-US" baseline="0" dirty="0" err="1"/>
              <a:t>cảm</a:t>
            </a:r>
            <a:r>
              <a:rPr lang="en-US" baseline="0" dirty="0"/>
              <a:t> </a:t>
            </a:r>
            <a:r>
              <a:rPr lang="en-US" baseline="0" dirty="0" err="1"/>
              <a:t>củm</a:t>
            </a:r>
            <a:r>
              <a:rPr lang="en-US" baseline="0" dirty="0"/>
              <a:t>, </a:t>
            </a:r>
            <a:r>
              <a:rPr lang="en-US" baseline="0" dirty="0" err="1"/>
              <a:t>sổ</a:t>
            </a:r>
            <a:r>
              <a:rPr lang="en-US" baseline="0" dirty="0"/>
              <a:t> </a:t>
            </a:r>
            <a:r>
              <a:rPr lang="en-US" baseline="0" dirty="0" err="1"/>
              <a:t>mũi</a:t>
            </a:r>
            <a:r>
              <a:rPr lang="en-US" baseline="0" dirty="0"/>
              <a:t>, ho </a:t>
            </a:r>
            <a:r>
              <a:rPr lang="en-US" baseline="0" dirty="0" err="1"/>
              <a:t>trước</a:t>
            </a:r>
            <a:r>
              <a:rPr lang="en-US" baseline="0" dirty="0"/>
              <a:t> </a:t>
            </a:r>
            <a:r>
              <a:rPr lang="en-US" baseline="0" dirty="0" err="1"/>
              <a:t>đó</a:t>
            </a:r>
            <a:r>
              <a:rPr lang="en-US" baseline="0" dirty="0"/>
              <a:t>. </a:t>
            </a:r>
            <a:r>
              <a:rPr lang="en-US" baseline="0" dirty="0" err="1"/>
              <a:t>Người</a:t>
            </a:r>
            <a:r>
              <a:rPr lang="en-US" baseline="0" dirty="0"/>
              <a:t> </a:t>
            </a:r>
            <a:r>
              <a:rPr lang="en-US" baseline="0" dirty="0" err="1"/>
              <a:t>nhà</a:t>
            </a:r>
            <a:r>
              <a:rPr lang="en-US" baseline="0" dirty="0"/>
              <a:t> </a:t>
            </a:r>
            <a:r>
              <a:rPr lang="en-US" baseline="0" dirty="0" err="1"/>
              <a:t>khai</a:t>
            </a:r>
            <a:r>
              <a:rPr lang="en-US" baseline="0" dirty="0"/>
              <a:t> </a:t>
            </a:r>
            <a:r>
              <a:rPr lang="en-US" baseline="0" dirty="0" err="1"/>
              <a:t>bệnh</a:t>
            </a:r>
            <a:r>
              <a:rPr lang="en-US" baseline="0" dirty="0"/>
              <a:t>: </a:t>
            </a:r>
            <a:r>
              <a:rPr lang="en-US" baseline="0" dirty="0" err="1"/>
              <a:t>trẻ</a:t>
            </a:r>
            <a:r>
              <a:rPr lang="en-US" baseline="0" dirty="0"/>
              <a:t> </a:t>
            </a:r>
            <a:r>
              <a:rPr lang="en-US" baseline="0" dirty="0" err="1"/>
              <a:t>hoàn</a:t>
            </a:r>
            <a:r>
              <a:rPr lang="en-US" baseline="0" dirty="0"/>
              <a:t> </a:t>
            </a:r>
            <a:r>
              <a:rPr lang="en-US" baseline="0" dirty="0" err="1"/>
              <a:t>toàn</a:t>
            </a:r>
            <a:r>
              <a:rPr lang="en-US" baseline="0" dirty="0"/>
              <a:t> </a:t>
            </a:r>
            <a:r>
              <a:rPr lang="en-US" baseline="0" dirty="0" err="1"/>
              <a:t>bình</a:t>
            </a:r>
            <a:r>
              <a:rPr lang="en-US" baseline="0" dirty="0"/>
              <a:t> </a:t>
            </a:r>
            <a:r>
              <a:rPr lang="en-US" baseline="0" dirty="0" err="1"/>
              <a:t>thường</a:t>
            </a:r>
            <a:r>
              <a:rPr lang="en-US" baseline="0" dirty="0"/>
              <a:t>, </a:t>
            </a:r>
            <a:r>
              <a:rPr lang="en-US" baseline="0" dirty="0" err="1"/>
              <a:t>tự</a:t>
            </a:r>
            <a:r>
              <a:rPr lang="en-US" baseline="0" dirty="0"/>
              <a:t> </a:t>
            </a:r>
            <a:r>
              <a:rPr lang="en-US" baseline="0" dirty="0" err="1"/>
              <a:t>nhiên</a:t>
            </a:r>
            <a:r>
              <a:rPr lang="en-US" baseline="0" dirty="0"/>
              <a:t> </a:t>
            </a:r>
            <a:r>
              <a:rPr lang="en-US" baseline="0" dirty="0" err="1"/>
              <a:t>nửa</a:t>
            </a:r>
            <a:r>
              <a:rPr lang="en-US" baseline="0" dirty="0"/>
              <a:t> </a:t>
            </a:r>
            <a:r>
              <a:rPr lang="en-US" baseline="0" dirty="0" err="1"/>
              <a:t>đêm</a:t>
            </a:r>
            <a:r>
              <a:rPr lang="en-US" baseline="0" dirty="0"/>
              <a:t> </a:t>
            </a:r>
            <a:r>
              <a:rPr lang="en-US" baseline="0" dirty="0" err="1"/>
              <a:t>lên</a:t>
            </a:r>
            <a:r>
              <a:rPr lang="en-US" baseline="0" dirty="0"/>
              <a:t> </a:t>
            </a:r>
            <a:r>
              <a:rPr lang="en-US" baseline="0" dirty="0" err="1"/>
              <a:t>cơn</a:t>
            </a:r>
            <a:r>
              <a:rPr lang="en-US" baseline="0" dirty="0"/>
              <a:t> </a:t>
            </a:r>
            <a:r>
              <a:rPr lang="en-US" baseline="0" dirty="0" err="1"/>
              <a:t>khò</a:t>
            </a:r>
            <a:r>
              <a:rPr lang="en-US" baseline="0" dirty="0"/>
              <a:t> </a:t>
            </a:r>
            <a:r>
              <a:rPr lang="en-US" baseline="0" dirty="0" err="1"/>
              <a:t>khè</a:t>
            </a:r>
            <a:r>
              <a:rPr lang="en-US" baseline="0" dirty="0"/>
              <a:t>, ho, </a:t>
            </a:r>
            <a:r>
              <a:rPr lang="en-US" baseline="0" dirty="0" err="1"/>
              <a:t>khó</a:t>
            </a:r>
            <a:r>
              <a:rPr lang="en-US" baseline="0" dirty="0"/>
              <a:t> </a:t>
            </a:r>
            <a:r>
              <a:rPr lang="en-US" baseline="0" dirty="0" err="1"/>
              <a:t>thở</a:t>
            </a:r>
            <a:r>
              <a:rPr lang="en-US" baseline="0" dirty="0"/>
              <a:t>. </a:t>
            </a:r>
            <a:r>
              <a:rPr lang="en-US" baseline="0" dirty="0" err="1"/>
              <a:t>Nguyên</a:t>
            </a:r>
            <a:r>
              <a:rPr lang="en-US" baseline="0" dirty="0"/>
              <a:t> </a:t>
            </a:r>
            <a:r>
              <a:rPr lang="en-US" baseline="0" dirty="0" err="1"/>
              <a:t>nhân</a:t>
            </a:r>
            <a:r>
              <a:rPr lang="en-US" baseline="0" dirty="0"/>
              <a:t> </a:t>
            </a:r>
            <a:r>
              <a:rPr lang="en-US" baseline="0" dirty="0" err="1"/>
              <a:t>dị</a:t>
            </a:r>
            <a:r>
              <a:rPr lang="en-US" baseline="0" dirty="0"/>
              <a:t> </a:t>
            </a:r>
            <a:r>
              <a:rPr lang="en-US" baseline="0" dirty="0" err="1"/>
              <a:t>nguyên</a:t>
            </a:r>
            <a:r>
              <a:rPr lang="en-US" baseline="0" dirty="0"/>
              <a:t> </a:t>
            </a:r>
            <a:r>
              <a:rPr lang="en-US" baseline="0" dirty="0" err="1"/>
              <a:t>là</a:t>
            </a:r>
            <a:r>
              <a:rPr lang="en-US" baseline="0" dirty="0"/>
              <a:t> </a:t>
            </a:r>
            <a:r>
              <a:rPr lang="en-US" baseline="0" dirty="0" err="1"/>
              <a:t>mạt</a:t>
            </a:r>
            <a:r>
              <a:rPr lang="en-US" baseline="0" dirty="0"/>
              <a:t> </a:t>
            </a:r>
            <a:r>
              <a:rPr lang="en-US" baseline="0" dirty="0" err="1"/>
              <a:t>nhà</a:t>
            </a:r>
            <a:r>
              <a:rPr lang="en-US" baseline="0" dirty="0"/>
              <a:t>.</a:t>
            </a:r>
          </a:p>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12</a:t>
            </a:fld>
            <a:endParaRPr lang="en-US"/>
          </a:p>
        </p:txBody>
      </p:sp>
    </p:spTree>
    <p:extLst>
      <p:ext uri="{BB962C8B-B14F-4D97-AF65-F5344CB8AC3E}">
        <p14:creationId xmlns:p14="http://schemas.microsoft.com/office/powerpoint/2010/main" val="1577281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Yếu</a:t>
            </a:r>
            <a:r>
              <a:rPr lang="en-US" baseline="0" dirty="0"/>
              <a:t> tố ít khả năng hen rất quan trọng vì nó hướng đến chẩn đoán khác -&gt; tránh chẩn đoán </a:t>
            </a:r>
            <a:r>
              <a:rPr lang="en-US" baseline="0" dirty="0" err="1"/>
              <a:t>nhầm</a:t>
            </a:r>
            <a:r>
              <a:rPr lang="en-US" baseline="0" dirty="0"/>
              <a:t>.</a:t>
            </a:r>
          </a:p>
          <a:p>
            <a:pPr marL="171450" indent="-171450">
              <a:buFont typeface="Arial" panose="020B0604020202020204" pitchFamily="34" charset="0"/>
              <a:buChar char="•"/>
            </a:pPr>
            <a:r>
              <a:rPr lang="en-US" baseline="0" dirty="0" err="1"/>
              <a:t>Cần</a:t>
            </a:r>
            <a:r>
              <a:rPr lang="en-US" baseline="0" dirty="0"/>
              <a:t> </a:t>
            </a:r>
            <a:r>
              <a:rPr lang="en-US" baseline="0" dirty="0" err="1"/>
              <a:t>loại</a:t>
            </a:r>
            <a:r>
              <a:rPr lang="en-US" baseline="0" dirty="0"/>
              <a:t> </a:t>
            </a:r>
            <a:r>
              <a:rPr lang="en-US" baseline="0" dirty="0" err="1"/>
              <a:t>trừ</a:t>
            </a:r>
            <a:r>
              <a:rPr lang="en-US" baseline="0" dirty="0"/>
              <a:t> </a:t>
            </a:r>
            <a:r>
              <a:rPr lang="en-US" baseline="0" dirty="0" err="1"/>
              <a:t>nhiễm</a:t>
            </a:r>
            <a:r>
              <a:rPr lang="en-US" baseline="0" dirty="0"/>
              <a:t> </a:t>
            </a:r>
            <a:r>
              <a:rPr lang="en-US" baseline="0" dirty="0" err="1"/>
              <a:t>khuẩn</a:t>
            </a:r>
            <a:r>
              <a:rPr lang="en-US" baseline="0" dirty="0"/>
              <a:t> </a:t>
            </a:r>
            <a:r>
              <a:rPr lang="en-US" baseline="0" dirty="0" err="1"/>
              <a:t>hô</a:t>
            </a:r>
            <a:r>
              <a:rPr lang="en-US" baseline="0" dirty="0"/>
              <a:t> </a:t>
            </a:r>
            <a:r>
              <a:rPr lang="en-US" baseline="0" dirty="0" err="1"/>
              <a:t>hấp</a:t>
            </a:r>
            <a:r>
              <a:rPr lang="en-US" baseline="0" dirty="0"/>
              <a:t>. Do </a:t>
            </a:r>
            <a:r>
              <a:rPr lang="en-US" baseline="0" dirty="0" err="1"/>
              <a:t>có</a:t>
            </a:r>
            <a:r>
              <a:rPr lang="en-US" baseline="0" dirty="0"/>
              <a:t> </a:t>
            </a:r>
            <a:r>
              <a:rPr lang="en-US" baseline="0" dirty="0" err="1"/>
              <a:t>loại</a:t>
            </a:r>
            <a:r>
              <a:rPr lang="en-US" baseline="0" dirty="0"/>
              <a:t> </a:t>
            </a:r>
            <a:r>
              <a:rPr lang="en-US" baseline="0" dirty="0" err="1"/>
              <a:t>riêng</a:t>
            </a:r>
            <a:r>
              <a:rPr lang="en-US" baseline="0" dirty="0"/>
              <a:t> VIA ( Virus Induce Asthma) </a:t>
            </a:r>
            <a:r>
              <a:rPr lang="en-US" baseline="0" dirty="0" err="1"/>
              <a:t>sẽ</a:t>
            </a:r>
            <a:r>
              <a:rPr lang="en-US" baseline="0" dirty="0"/>
              <a:t> </a:t>
            </a:r>
            <a:r>
              <a:rPr lang="en-US" baseline="0" dirty="0" err="1"/>
              <a:t>phòng</a:t>
            </a:r>
            <a:r>
              <a:rPr lang="en-US" baseline="0" dirty="0"/>
              <a:t> </a:t>
            </a:r>
            <a:r>
              <a:rPr lang="en-US" baseline="0" dirty="0" err="1"/>
              <a:t>ngừa</a:t>
            </a:r>
            <a:r>
              <a:rPr lang="en-US" baseline="0" dirty="0"/>
              <a:t> </a:t>
            </a:r>
            <a:r>
              <a:rPr lang="en-US" baseline="0" dirty="0" err="1"/>
              <a:t>với</a:t>
            </a:r>
            <a:r>
              <a:rPr lang="en-US" baseline="0" dirty="0"/>
              <a:t> Montelukast, </a:t>
            </a:r>
            <a:r>
              <a:rPr lang="en-US" baseline="0" dirty="0" err="1"/>
              <a:t>còn</a:t>
            </a:r>
            <a:r>
              <a:rPr lang="en-US" baseline="0" dirty="0"/>
              <a:t> </a:t>
            </a:r>
            <a:r>
              <a:rPr lang="en-US" baseline="0" dirty="0" err="1"/>
              <a:t>đa</a:t>
            </a:r>
            <a:r>
              <a:rPr lang="en-US" baseline="0" dirty="0"/>
              <a:t> </a:t>
            </a:r>
            <a:r>
              <a:rPr lang="en-US" baseline="0" dirty="0" err="1"/>
              <a:t>yếu</a:t>
            </a:r>
            <a:r>
              <a:rPr lang="en-US" baseline="0" dirty="0"/>
              <a:t> </a:t>
            </a:r>
            <a:r>
              <a:rPr lang="en-US" baseline="0" dirty="0" err="1"/>
              <a:t>tố</a:t>
            </a:r>
            <a:r>
              <a:rPr lang="en-US" baseline="0" dirty="0"/>
              <a:t> </a:t>
            </a:r>
            <a:r>
              <a:rPr lang="en-US" baseline="0" dirty="0" err="1"/>
              <a:t>thì</a:t>
            </a:r>
            <a:r>
              <a:rPr lang="en-US" baseline="0" dirty="0"/>
              <a:t> </a:t>
            </a:r>
            <a:r>
              <a:rPr lang="en-US" baseline="0" dirty="0" err="1"/>
              <a:t>phòng</a:t>
            </a:r>
            <a:r>
              <a:rPr lang="en-US" baseline="0" dirty="0"/>
              <a:t> </a:t>
            </a:r>
            <a:r>
              <a:rPr lang="en-US" baseline="0" dirty="0" err="1"/>
              <a:t>ngừa</a:t>
            </a:r>
            <a:r>
              <a:rPr lang="en-US" baseline="0" dirty="0"/>
              <a:t> </a:t>
            </a:r>
            <a:r>
              <a:rPr lang="en-US" baseline="0" dirty="0" err="1"/>
              <a:t>với</a:t>
            </a:r>
            <a:r>
              <a:rPr lang="en-US" baseline="0" dirty="0"/>
              <a:t> ICS.</a:t>
            </a:r>
          </a:p>
        </p:txBody>
      </p:sp>
      <p:sp>
        <p:nvSpPr>
          <p:cNvPr id="4" name="Slide Number Placeholder 3"/>
          <p:cNvSpPr>
            <a:spLocks noGrp="1"/>
          </p:cNvSpPr>
          <p:nvPr>
            <p:ph type="sldNum" sz="quarter" idx="10"/>
          </p:nvPr>
        </p:nvSpPr>
        <p:spPr/>
        <p:txBody>
          <a:bodyPr/>
          <a:lstStyle/>
          <a:p>
            <a:fld id="{B77A17B1-83B2-D54C-B36A-27439EFA1552}" type="slidenum">
              <a:rPr lang="en-US" smtClean="0"/>
              <a:t>13</a:t>
            </a:fld>
            <a:endParaRPr lang="en-US"/>
          </a:p>
        </p:txBody>
      </p:sp>
    </p:spTree>
    <p:extLst>
      <p:ext uri="{BB962C8B-B14F-4D97-AF65-F5344CB8AC3E}">
        <p14:creationId xmlns:p14="http://schemas.microsoft.com/office/powerpoint/2010/main" val="1471812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Học</a:t>
            </a:r>
            <a:r>
              <a:rPr lang="en-US" dirty="0"/>
              <a:t> </a:t>
            </a:r>
            <a:r>
              <a:rPr lang="en-US" dirty="0" err="1"/>
              <a:t>bài</a:t>
            </a:r>
            <a:r>
              <a:rPr lang="en-US" dirty="0"/>
              <a:t> </a:t>
            </a:r>
            <a:r>
              <a:rPr lang="en-US" dirty="0" err="1"/>
              <a:t>tiếp</a:t>
            </a:r>
            <a:r>
              <a:rPr lang="en-US" dirty="0"/>
              <a:t> </a:t>
            </a:r>
            <a:r>
              <a:rPr lang="en-US" dirty="0" err="1"/>
              <a:t>cận</a:t>
            </a:r>
            <a:r>
              <a:rPr lang="en-US" dirty="0"/>
              <a:t> </a:t>
            </a:r>
            <a:r>
              <a:rPr lang="en-US" dirty="0" err="1"/>
              <a:t>khò</a:t>
            </a:r>
            <a:r>
              <a:rPr lang="en-US" dirty="0"/>
              <a:t> </a:t>
            </a:r>
            <a:r>
              <a:rPr lang="en-US" dirty="0" err="1"/>
              <a:t>khè</a:t>
            </a:r>
            <a:r>
              <a:rPr lang="en-US" dirty="0"/>
              <a:t> </a:t>
            </a:r>
            <a:r>
              <a:rPr lang="en-US" dirty="0" err="1"/>
              <a:t>cô</a:t>
            </a:r>
            <a:r>
              <a:rPr lang="en-US" dirty="0"/>
              <a:t> </a:t>
            </a:r>
            <a:r>
              <a:rPr lang="en-US" dirty="0" err="1"/>
              <a:t>Nguyệt</a:t>
            </a:r>
            <a:r>
              <a:rPr lang="en-US" dirty="0"/>
              <a:t> </a:t>
            </a:r>
            <a:r>
              <a:rPr lang="en-US" dirty="0" err="1"/>
              <a:t>Diễm</a:t>
            </a:r>
            <a:r>
              <a:rPr lang="en-US" dirty="0"/>
              <a:t>.</a:t>
            </a:r>
          </a:p>
        </p:txBody>
      </p:sp>
      <p:sp>
        <p:nvSpPr>
          <p:cNvPr id="4" name="Slide Number Placeholder 3"/>
          <p:cNvSpPr>
            <a:spLocks noGrp="1"/>
          </p:cNvSpPr>
          <p:nvPr>
            <p:ph type="sldNum" sz="quarter" idx="5"/>
          </p:nvPr>
        </p:nvSpPr>
        <p:spPr/>
        <p:txBody>
          <a:bodyPr/>
          <a:lstStyle/>
          <a:p>
            <a:fld id="{B77A17B1-83B2-D54C-B36A-27439EFA1552}" type="slidenum">
              <a:rPr lang="en-US" smtClean="0"/>
              <a:t>14</a:t>
            </a:fld>
            <a:endParaRPr lang="en-US"/>
          </a:p>
        </p:txBody>
      </p:sp>
    </p:spTree>
    <p:extLst>
      <p:ext uri="{BB962C8B-B14F-4D97-AF65-F5344CB8AC3E}">
        <p14:creationId xmlns:p14="http://schemas.microsoft.com/office/powerpoint/2010/main" val="3429390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Tiếp cận khò khè: cấp (lần đầu) / mãn (tái đi tái lại). Còn lại đi ls biết.</a:t>
            </a:r>
            <a:endParaRPr lang="en-US" dirty="0"/>
          </a:p>
          <a:p>
            <a:r>
              <a:rPr lang="en-US" dirty="0"/>
              <a:t>* Bảng</a:t>
            </a:r>
            <a:r>
              <a:rPr lang="en-US" baseline="0" dirty="0"/>
              <a:t> này quan trọng, giúp chọn phương pháp điều trị.</a:t>
            </a:r>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17</a:t>
            </a:fld>
            <a:endParaRPr lang="en-US"/>
          </a:p>
        </p:txBody>
      </p:sp>
    </p:spTree>
    <p:extLst>
      <p:ext uri="{BB962C8B-B14F-4D97-AF65-F5344CB8AC3E}">
        <p14:creationId xmlns:p14="http://schemas.microsoft.com/office/powerpoint/2010/main" val="3447335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aseline="0" dirty="0"/>
              <a:t> </a:t>
            </a:r>
            <a:r>
              <a:rPr lang="en-US" dirty="0"/>
              <a:t>Hô</a:t>
            </a:r>
            <a:r>
              <a:rPr lang="en-US" baseline="0" dirty="0"/>
              <a:t> hấp ký: chỉ đo được ở trẻ &gt;6 tuổi, hợp tác.</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IOS (</a:t>
            </a:r>
            <a:r>
              <a:rPr lang="en-US" sz="1200" b="0" i="0" u="none" strike="noStrike" kern="1200" dirty="0">
                <a:solidFill>
                  <a:schemeClr val="tx1"/>
                </a:solidFill>
                <a:effectLst/>
                <a:latin typeface="+mn-lt"/>
                <a:ea typeface="+mn-ea"/>
                <a:cs typeface="+mn-cs"/>
              </a:rPr>
              <a:t>Impulse oscillometry) (dao</a:t>
            </a:r>
            <a:r>
              <a:rPr lang="en-US" sz="1200" b="0" i="0" u="none" strike="noStrike" kern="1200" baseline="0" dirty="0">
                <a:solidFill>
                  <a:schemeClr val="tx1"/>
                </a:solidFill>
                <a:effectLst/>
                <a:latin typeface="+mn-lt"/>
                <a:ea typeface="+mn-ea"/>
                <a:cs typeface="+mn-cs"/>
              </a:rPr>
              <a:t> động xung ký): chỉ cần bóp mũi -&gt; thở trong 30s nên làm cho ai cũng được (&gt;2 tuổi).</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18</a:t>
            </a:fld>
            <a:endParaRPr lang="en-US"/>
          </a:p>
        </p:txBody>
      </p:sp>
    </p:spTree>
    <p:extLst>
      <p:ext uri="{BB962C8B-B14F-4D97-AF65-F5344CB8AC3E}">
        <p14:creationId xmlns:p14="http://schemas.microsoft.com/office/powerpoint/2010/main" val="552959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IOS: </a:t>
            </a:r>
            <a:r>
              <a:rPr lang="en-US" dirty="0" err="1"/>
              <a:t>trẻ</a:t>
            </a:r>
            <a:r>
              <a:rPr lang="en-US" dirty="0"/>
              <a:t> &gt; 2 </a:t>
            </a:r>
            <a:r>
              <a:rPr lang="en-US" dirty="0" err="1"/>
              <a:t>tuổi</a:t>
            </a:r>
            <a:r>
              <a:rPr lang="en-US" dirty="0"/>
              <a:t>, </a:t>
            </a:r>
            <a:r>
              <a:rPr lang="en-US" dirty="0" err="1"/>
              <a:t>ngậm</a:t>
            </a:r>
            <a:r>
              <a:rPr lang="en-US" dirty="0"/>
              <a:t> </a:t>
            </a:r>
            <a:r>
              <a:rPr lang="en-US" dirty="0" err="1"/>
              <a:t>ống</a:t>
            </a:r>
            <a:r>
              <a:rPr lang="en-US" dirty="0"/>
              <a:t> </a:t>
            </a:r>
            <a:r>
              <a:rPr lang="en-US" dirty="0" err="1"/>
              <a:t>thở</a:t>
            </a:r>
            <a:r>
              <a:rPr lang="en-US" dirty="0"/>
              <a:t> </a:t>
            </a:r>
            <a:r>
              <a:rPr lang="en-US" dirty="0" err="1"/>
              <a:t>và</a:t>
            </a:r>
            <a:r>
              <a:rPr lang="en-US" dirty="0"/>
              <a:t> </a:t>
            </a:r>
            <a:r>
              <a:rPr lang="en-US" dirty="0" err="1"/>
              <a:t>bị</a:t>
            </a:r>
            <a:r>
              <a:rPr lang="en-US" dirty="0"/>
              <a:t> </a:t>
            </a:r>
            <a:r>
              <a:rPr lang="en-US" dirty="0" err="1"/>
              <a:t>bịt</a:t>
            </a:r>
            <a:r>
              <a:rPr lang="en-US" dirty="0"/>
              <a:t> </a:t>
            </a:r>
            <a:r>
              <a:rPr lang="en-US" dirty="0" err="1"/>
              <a:t>mũi</a:t>
            </a:r>
            <a:r>
              <a:rPr lang="en-US" dirty="0"/>
              <a:t>, </a:t>
            </a:r>
            <a:r>
              <a:rPr lang="en-US" dirty="0" err="1"/>
              <a:t>thở</a:t>
            </a:r>
            <a:r>
              <a:rPr lang="en-US" dirty="0"/>
              <a:t> </a:t>
            </a:r>
            <a:r>
              <a:rPr lang="en-US" dirty="0" err="1"/>
              <a:t>trong</a:t>
            </a:r>
            <a:r>
              <a:rPr lang="en-US" dirty="0"/>
              <a:t> 30s.</a:t>
            </a:r>
          </a:p>
        </p:txBody>
      </p:sp>
      <p:sp>
        <p:nvSpPr>
          <p:cNvPr id="4" name="Slide Number Placeholder 3"/>
          <p:cNvSpPr>
            <a:spLocks noGrp="1"/>
          </p:cNvSpPr>
          <p:nvPr>
            <p:ph type="sldNum" sz="quarter" idx="5"/>
          </p:nvPr>
        </p:nvSpPr>
        <p:spPr/>
        <p:txBody>
          <a:bodyPr/>
          <a:lstStyle/>
          <a:p>
            <a:fld id="{B77A17B1-83B2-D54C-B36A-27439EFA1552}" type="slidenum">
              <a:rPr lang="en-US" smtClean="0"/>
              <a:t>19</a:t>
            </a:fld>
            <a:endParaRPr lang="en-US"/>
          </a:p>
        </p:txBody>
      </p:sp>
    </p:spTree>
    <p:extLst>
      <p:ext uri="{BB962C8B-B14F-4D97-AF65-F5344CB8AC3E}">
        <p14:creationId xmlns:p14="http://schemas.microsoft.com/office/powerpoint/2010/main" val="3323834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BD = Bronchial dilator.</a:t>
            </a:r>
          </a:p>
          <a:p>
            <a:r>
              <a:rPr lang="en-US" dirty="0"/>
              <a:t>Hô</a:t>
            </a:r>
            <a:r>
              <a:rPr lang="en-US" baseline="0" dirty="0"/>
              <a:t> hấp kí của suyễn (xanh dương và đỏ) so với bình thường.</a:t>
            </a:r>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20</a:t>
            </a:fld>
            <a:endParaRPr lang="en-US"/>
          </a:p>
        </p:txBody>
      </p:sp>
    </p:spTree>
    <p:extLst>
      <p:ext uri="{BB962C8B-B14F-4D97-AF65-F5344CB8AC3E}">
        <p14:creationId xmlns:p14="http://schemas.microsoft.com/office/powerpoint/2010/main" val="3815328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Đo</a:t>
            </a:r>
            <a:r>
              <a:rPr lang="en-US" baseline="0" dirty="0"/>
              <a:t> khí NO: &gt;2 tuổi nếu </a:t>
            </a:r>
            <a:r>
              <a:rPr lang="en-US" baseline="0" dirty="0" err="1"/>
              <a:t>hợp</a:t>
            </a:r>
            <a:r>
              <a:rPr lang="en-US" baseline="0" dirty="0"/>
              <a:t> </a:t>
            </a:r>
            <a:r>
              <a:rPr lang="en-US" baseline="0" dirty="0" err="1"/>
              <a:t>tác</a:t>
            </a:r>
            <a:r>
              <a:rPr lang="en-US" baseline="0" dirty="0"/>
              <a:t> </a:t>
            </a:r>
            <a:r>
              <a:rPr lang="en-US" baseline="0" dirty="0" err="1"/>
              <a:t>Nồng</a:t>
            </a:r>
            <a:r>
              <a:rPr lang="en-US" baseline="0" dirty="0"/>
              <a:t> </a:t>
            </a:r>
            <a:r>
              <a:rPr lang="en-US" baseline="0" dirty="0" err="1"/>
              <a:t>độ</a:t>
            </a:r>
            <a:r>
              <a:rPr lang="en-US" baseline="0" dirty="0"/>
              <a:t> NO tang </a:t>
            </a:r>
            <a:r>
              <a:rPr lang="en-US" baseline="0" dirty="0" err="1"/>
              <a:t>trong</a:t>
            </a:r>
            <a:r>
              <a:rPr lang="en-US" baseline="0" dirty="0"/>
              <a:t> </a:t>
            </a:r>
            <a:r>
              <a:rPr lang="en-US" baseline="0" dirty="0" err="1"/>
              <a:t>viêm</a:t>
            </a:r>
            <a:r>
              <a:rPr lang="en-US" baseline="0" dirty="0"/>
              <a:t> </a:t>
            </a:r>
            <a:r>
              <a:rPr lang="en-US" baseline="0" dirty="0" err="1"/>
              <a:t>đường</a:t>
            </a:r>
            <a:r>
              <a:rPr lang="en-US" baseline="0" dirty="0"/>
              <a:t> </a:t>
            </a:r>
            <a:r>
              <a:rPr lang="en-US" baseline="0" dirty="0" err="1"/>
              <a:t>thở</a:t>
            </a:r>
            <a:r>
              <a:rPr lang="en-US" baseline="0" dirty="0"/>
              <a:t>, </a:t>
            </a:r>
            <a:r>
              <a:rPr lang="en-US" baseline="0" dirty="0" err="1"/>
              <a:t>tuy</a:t>
            </a:r>
            <a:r>
              <a:rPr lang="en-US" baseline="0" dirty="0"/>
              <a:t> </a:t>
            </a:r>
            <a:r>
              <a:rPr lang="en-US" baseline="0" dirty="0" err="1"/>
              <a:t>nhiên</a:t>
            </a:r>
            <a:r>
              <a:rPr lang="en-US" baseline="0" dirty="0"/>
              <a:t> </a:t>
            </a:r>
            <a:r>
              <a:rPr lang="en-US" baseline="0" dirty="0" err="1"/>
              <a:t>còn</a:t>
            </a:r>
            <a:r>
              <a:rPr lang="en-US" baseline="0" dirty="0"/>
              <a:t> </a:t>
            </a:r>
            <a:r>
              <a:rPr lang="en-US" baseline="0" dirty="0" err="1"/>
              <a:t>phụ</a:t>
            </a:r>
            <a:r>
              <a:rPr lang="en-US" baseline="0" dirty="0"/>
              <a:t> </a:t>
            </a:r>
            <a:r>
              <a:rPr lang="en-US" baseline="0" dirty="0" err="1"/>
              <a:t>thuộc</a:t>
            </a:r>
            <a:r>
              <a:rPr lang="en-US" baseline="0" dirty="0"/>
              <a:t> </a:t>
            </a:r>
            <a:r>
              <a:rPr lang="en-US" baseline="0" dirty="0" err="1"/>
              <a:t>nhiều</a:t>
            </a:r>
            <a:r>
              <a:rPr lang="en-US" baseline="0" dirty="0"/>
              <a:t> </a:t>
            </a:r>
            <a:r>
              <a:rPr lang="en-US" baseline="0" dirty="0" err="1"/>
              <a:t>yếu</a:t>
            </a:r>
            <a:r>
              <a:rPr lang="en-US" baseline="0" dirty="0"/>
              <a:t> </a:t>
            </a:r>
            <a:r>
              <a:rPr lang="en-US" baseline="0" dirty="0" err="1"/>
              <a:t>tố</a:t>
            </a:r>
            <a:r>
              <a:rPr lang="en-US" baseline="0" dirty="0"/>
              <a:t> </a:t>
            </a:r>
            <a:r>
              <a:rPr lang="en-US" baseline="0" dirty="0" err="1"/>
              <a:t>khác</a:t>
            </a:r>
            <a:r>
              <a:rPr lang="en-US" baseline="0" dirty="0"/>
              <a:t> </a:t>
            </a:r>
            <a:r>
              <a:rPr lang="en-US" baseline="0" dirty="0" err="1"/>
              <a:t>như</a:t>
            </a:r>
            <a:r>
              <a:rPr lang="en-US" baseline="0" dirty="0"/>
              <a:t> </a:t>
            </a:r>
            <a:r>
              <a:rPr lang="en-US" baseline="0" dirty="0" err="1"/>
              <a:t>thức</a:t>
            </a:r>
            <a:r>
              <a:rPr lang="en-US" baseline="0" dirty="0"/>
              <a:t> </a:t>
            </a:r>
            <a:r>
              <a:rPr lang="en-US" baseline="0" dirty="0" err="1"/>
              <a:t>ăn</a:t>
            </a:r>
            <a:r>
              <a:rPr lang="en-US" baseline="0" dirty="0"/>
              <a:t>, corticoid, Montelukast, NO </a:t>
            </a:r>
            <a:r>
              <a:rPr lang="en-US" baseline="0" dirty="0" err="1"/>
              <a:t>trong</a:t>
            </a:r>
            <a:r>
              <a:rPr lang="en-US" baseline="0" dirty="0"/>
              <a:t> </a:t>
            </a:r>
            <a:r>
              <a:rPr lang="en-US" baseline="0" dirty="0" err="1"/>
              <a:t>không</a:t>
            </a:r>
            <a:r>
              <a:rPr lang="en-US" baseline="0" dirty="0"/>
              <a:t> </a:t>
            </a:r>
            <a:r>
              <a:rPr lang="en-US" baseline="0" dirty="0" err="1"/>
              <a:t>khí</a:t>
            </a:r>
            <a:r>
              <a:rPr lang="en-US" baseline="0" dirty="0"/>
              <a:t>. Thật ra con nít dễ dụ đo cái này hơn người lớn.</a:t>
            </a:r>
          </a:p>
          <a:p>
            <a:r>
              <a:rPr lang="en-US" baseline="0" dirty="0"/>
              <a:t>+ Tuy nhiên khí NO phụ thuộc đồ ăn (tăng khi ăn cải bó xôi,...) và lượng NO không khí.</a:t>
            </a:r>
          </a:p>
          <a:p>
            <a:r>
              <a:rPr lang="en-US" baseline="0" dirty="0"/>
              <a:t>* Con mạt chỉ chết khi giặt nước nóng &gt;= 80</a:t>
            </a:r>
            <a:r>
              <a:rPr lang="en-US" baseline="30000" dirty="0"/>
              <a:t>o</a:t>
            </a:r>
            <a:r>
              <a:rPr lang="en-US" baseline="0" dirty="0"/>
              <a:t>C, có ở mọi nơi trong nhà -&gt; khó giặt hết. Nếu dị ứng thì đành giặt bớt được nhiêu hay nhiêu. Chú ý các đồ vật gần gũi như gấu bông, quần áo,...</a:t>
            </a:r>
          </a:p>
          <a:p>
            <a:r>
              <a:rPr lang="en-US" baseline="0" dirty="0"/>
              <a:t>* Phân biệt dị ứng và mẫn cảm:</a:t>
            </a:r>
          </a:p>
          <a:p>
            <a:r>
              <a:rPr lang="en-US" baseline="0" dirty="0"/>
              <a:t>	- Dị ứng là đáp ứng khi ăn, hít phải -&gt; nổi mề đay, sưng mặt, ngưng tim,... =&gt; test lẫy da coi chứng sốc phản vệ chết; nếu mà dị ứng nhẹ: sáng ăn -&gt; chiều ngứa ngứa đỏ đỏ =&gt; có thể test.</a:t>
            </a:r>
          </a:p>
          <a:p>
            <a:r>
              <a:rPr lang="en-US" baseline="0" dirty="0"/>
              <a:t>	- Mẫn cảm: không có biểu hiện lâm sàng nhưng test lẫy da (+) (người nhà không biết chỉ muốn tầm soát coi có mẫn cảm không). Con </a:t>
            </a:r>
            <a:r>
              <a:rPr lang="en-US" baseline="0" dirty="0" err="1"/>
              <a:t>mạt</a:t>
            </a:r>
            <a:r>
              <a:rPr lang="en-US" baseline="0" dirty="0"/>
              <a:t> </a:t>
            </a:r>
            <a:r>
              <a:rPr lang="en-US" baseline="0" dirty="0" err="1"/>
              <a:t>nhà</a:t>
            </a:r>
            <a:r>
              <a:rPr lang="en-US" baseline="0" dirty="0"/>
              <a:t> </a:t>
            </a:r>
            <a:r>
              <a:rPr lang="en-US" baseline="0" dirty="0" err="1"/>
              <a:t>không</a:t>
            </a:r>
            <a:r>
              <a:rPr lang="en-US" baseline="0" dirty="0"/>
              <a:t> </a:t>
            </a:r>
            <a:r>
              <a:rPr lang="en-US" baseline="0" dirty="0" err="1"/>
              <a:t>ăn</a:t>
            </a:r>
            <a:r>
              <a:rPr lang="en-US" baseline="0" dirty="0"/>
              <a:t> </a:t>
            </a:r>
            <a:r>
              <a:rPr lang="en-US" baseline="0" dirty="0" err="1"/>
              <a:t>được</a:t>
            </a:r>
            <a:r>
              <a:rPr lang="en-US" baseline="0" dirty="0"/>
              <a:t>, </a:t>
            </a:r>
            <a:r>
              <a:rPr lang="en-US" baseline="0" dirty="0" err="1"/>
              <a:t>không</a:t>
            </a:r>
            <a:r>
              <a:rPr lang="en-US" baseline="0" dirty="0"/>
              <a:t> </a:t>
            </a:r>
            <a:r>
              <a:rPr lang="en-US" baseline="0" dirty="0" err="1"/>
              <a:t>hít</a:t>
            </a:r>
            <a:r>
              <a:rPr lang="en-US" baseline="0" dirty="0"/>
              <a:t> </a:t>
            </a:r>
            <a:r>
              <a:rPr lang="en-US" baseline="0" dirty="0" err="1"/>
              <a:t>vào</a:t>
            </a:r>
            <a:r>
              <a:rPr lang="en-US" baseline="0" dirty="0"/>
              <a:t> </a:t>
            </a:r>
            <a:r>
              <a:rPr lang="en-US" baseline="0" dirty="0" err="1"/>
              <a:t>được</a:t>
            </a:r>
            <a:r>
              <a:rPr lang="en-US" baseline="0" dirty="0"/>
              <a:t> </a:t>
            </a:r>
            <a:r>
              <a:rPr lang="en-US" baseline="0" dirty="0" err="1"/>
              <a:t>nên</a:t>
            </a:r>
            <a:r>
              <a:rPr lang="en-US" baseline="0" dirty="0"/>
              <a:t> </a:t>
            </a:r>
            <a:r>
              <a:rPr lang="en-US" baseline="0" dirty="0" err="1"/>
              <a:t>chỉ</a:t>
            </a:r>
            <a:r>
              <a:rPr lang="en-US" baseline="0" dirty="0"/>
              <a:t> </a:t>
            </a:r>
            <a:r>
              <a:rPr lang="en-US" baseline="0" dirty="0" err="1"/>
              <a:t>là</a:t>
            </a:r>
            <a:r>
              <a:rPr lang="en-US" baseline="0" dirty="0"/>
              <a:t> </a:t>
            </a:r>
            <a:r>
              <a:rPr lang="en-US" baseline="0" dirty="0" err="1"/>
              <a:t>mẫn</a:t>
            </a:r>
            <a:r>
              <a:rPr lang="en-US" baseline="0" dirty="0"/>
              <a:t> </a:t>
            </a:r>
            <a:r>
              <a:rPr lang="en-US" baseline="0" dirty="0" err="1"/>
              <a:t>cảm</a:t>
            </a:r>
            <a:r>
              <a:rPr lang="en-US" baseline="0" dirty="0"/>
              <a:t>.</a:t>
            </a:r>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21</a:t>
            </a:fld>
            <a:endParaRPr lang="en-US"/>
          </a:p>
        </p:txBody>
      </p:sp>
    </p:spTree>
    <p:extLst>
      <p:ext uri="{BB962C8B-B14F-4D97-AF65-F5344CB8AC3E}">
        <p14:creationId xmlns:p14="http://schemas.microsoft.com/office/powerpoint/2010/main" val="122287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Nếu</a:t>
            </a:r>
            <a:r>
              <a:rPr lang="en-US" baseline="0" dirty="0"/>
              <a:t> đo được CNHH thì tốt, nhưng thường là không đo được -&gt; chủ yếu là điều trị thử.</a:t>
            </a:r>
          </a:p>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22</a:t>
            </a:fld>
            <a:endParaRPr lang="en-US"/>
          </a:p>
        </p:txBody>
      </p:sp>
    </p:spTree>
    <p:extLst>
      <p:ext uri="{BB962C8B-B14F-4D97-AF65-F5344CB8AC3E}">
        <p14:creationId xmlns:p14="http://schemas.microsoft.com/office/powerpoint/2010/main" val="788551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2</a:t>
            </a:fld>
            <a:endParaRPr lang="en-US"/>
          </a:p>
        </p:txBody>
      </p:sp>
    </p:spTree>
    <p:extLst>
      <p:ext uri="{BB962C8B-B14F-4D97-AF65-F5344CB8AC3E}">
        <p14:creationId xmlns:p14="http://schemas.microsoft.com/office/powerpoint/2010/main" val="1292135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aseline="0" dirty="0"/>
              <a:t> Khò khè thoáng qua = khò khè từng đợt = khò khè tạm thời. </a:t>
            </a:r>
          </a:p>
          <a:p>
            <a:r>
              <a:rPr lang="en-US" baseline="0" dirty="0"/>
              <a:t>* Khò khè thoáng qua: thường sanh non, cân nặng lúc sinh thấp, ba hút thuốc lá, đi nhà trẻ sớm (lây bệnh hô hấp từ bạn bè); có API (-)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 API là chỉ số tiên đoán hen (asthma predictive index): slide phía dưới.</a:t>
            </a:r>
          </a:p>
          <a:p>
            <a:endParaRPr lang="en-US" baseline="0" dirty="0"/>
          </a:p>
        </p:txBody>
      </p:sp>
      <p:sp>
        <p:nvSpPr>
          <p:cNvPr id="4" name="Slide Number Placeholder 3"/>
          <p:cNvSpPr>
            <a:spLocks noGrp="1"/>
          </p:cNvSpPr>
          <p:nvPr>
            <p:ph type="sldNum" sz="quarter" idx="10"/>
          </p:nvPr>
        </p:nvSpPr>
        <p:spPr/>
        <p:txBody>
          <a:bodyPr/>
          <a:lstStyle/>
          <a:p>
            <a:fld id="{B77A17B1-83B2-D54C-B36A-27439EFA1552}" type="slidenum">
              <a:rPr lang="en-US" smtClean="0"/>
              <a:t>23</a:t>
            </a:fld>
            <a:endParaRPr lang="en-US"/>
          </a:p>
        </p:txBody>
      </p:sp>
    </p:spTree>
    <p:extLst>
      <p:ext uri="{BB962C8B-B14F-4D97-AF65-F5344CB8AC3E}">
        <p14:creationId xmlns:p14="http://schemas.microsoft.com/office/powerpoint/2010/main" val="2012912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Béo</a:t>
            </a:r>
            <a:r>
              <a:rPr lang="en-US" dirty="0"/>
              <a:t> </a:t>
            </a:r>
            <a:r>
              <a:rPr lang="en-US" dirty="0" err="1"/>
              <a:t>phì</a:t>
            </a:r>
            <a:r>
              <a:rPr lang="en-US" dirty="0"/>
              <a:t> </a:t>
            </a:r>
            <a:r>
              <a:rPr lang="en-US" dirty="0" err="1"/>
              <a:t>thì</a:t>
            </a:r>
            <a:r>
              <a:rPr lang="en-US" dirty="0"/>
              <a:t> </a:t>
            </a:r>
            <a:r>
              <a:rPr lang="en-US" dirty="0" err="1"/>
              <a:t>nồng</a:t>
            </a:r>
            <a:r>
              <a:rPr lang="en-US" dirty="0"/>
              <a:t> </a:t>
            </a:r>
            <a:r>
              <a:rPr lang="en-US" dirty="0" err="1"/>
              <a:t>độ</a:t>
            </a:r>
            <a:r>
              <a:rPr lang="en-US" dirty="0"/>
              <a:t> </a:t>
            </a:r>
            <a:r>
              <a:rPr lang="en-US" dirty="0" err="1"/>
              <a:t>Adipo</a:t>
            </a:r>
            <a:r>
              <a:rPr lang="en-US" dirty="0"/>
              <a:t> </a:t>
            </a:r>
            <a:r>
              <a:rPr lang="en-US" dirty="0" err="1"/>
              <a:t>tăng</a:t>
            </a:r>
            <a:r>
              <a:rPr lang="en-US" dirty="0"/>
              <a:t> </a:t>
            </a:r>
            <a:r>
              <a:rPr lang="en-US" dirty="0" err="1"/>
              <a:t>cao</a:t>
            </a:r>
            <a:r>
              <a:rPr lang="en-US" dirty="0"/>
              <a:t>, </a:t>
            </a:r>
            <a:r>
              <a:rPr lang="en-US" dirty="0" err="1"/>
              <a:t>gây</a:t>
            </a:r>
            <a:r>
              <a:rPr lang="en-US" dirty="0"/>
              <a:t> </a:t>
            </a:r>
            <a:r>
              <a:rPr lang="en-US" dirty="0" err="1"/>
              <a:t>kích</a:t>
            </a:r>
            <a:r>
              <a:rPr lang="en-US" dirty="0"/>
              <a:t> </a:t>
            </a:r>
            <a:r>
              <a:rPr lang="en-US" dirty="0" err="1"/>
              <a:t>thích</a:t>
            </a:r>
            <a:r>
              <a:rPr lang="en-US" dirty="0"/>
              <a:t> </a:t>
            </a:r>
            <a:r>
              <a:rPr lang="en-US" dirty="0" err="1"/>
              <a:t>viêm</a:t>
            </a:r>
            <a:r>
              <a:rPr lang="en-US" dirty="0"/>
              <a:t> </a:t>
            </a:r>
            <a:r>
              <a:rPr lang="en-US" dirty="0" err="1"/>
              <a:t>đường</a:t>
            </a:r>
            <a:r>
              <a:rPr lang="en-US" dirty="0"/>
              <a:t> </a:t>
            </a:r>
            <a:r>
              <a:rPr lang="en-US" dirty="0" err="1"/>
              <a:t>thở</a:t>
            </a:r>
            <a:r>
              <a:rPr lang="en-US"/>
              <a:t>.</a:t>
            </a:r>
            <a:endParaRPr lang="en-US" dirty="0"/>
          </a:p>
        </p:txBody>
      </p:sp>
      <p:sp>
        <p:nvSpPr>
          <p:cNvPr id="4" name="Slide Number Placeholder 3"/>
          <p:cNvSpPr>
            <a:spLocks noGrp="1"/>
          </p:cNvSpPr>
          <p:nvPr>
            <p:ph type="sldNum" sz="quarter" idx="5"/>
          </p:nvPr>
        </p:nvSpPr>
        <p:spPr/>
        <p:txBody>
          <a:bodyPr/>
          <a:lstStyle/>
          <a:p>
            <a:fld id="{B77A17B1-83B2-D54C-B36A-27439EFA1552}" type="slidenum">
              <a:rPr lang="en-US" smtClean="0"/>
              <a:t>24</a:t>
            </a:fld>
            <a:endParaRPr lang="en-US"/>
          </a:p>
        </p:txBody>
      </p:sp>
    </p:spTree>
    <p:extLst>
      <p:ext uri="{BB962C8B-B14F-4D97-AF65-F5344CB8AC3E}">
        <p14:creationId xmlns:p14="http://schemas.microsoft.com/office/powerpoint/2010/main" val="1815741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r" eaLnBrk="1" hangingPunct="1"/>
            <a:fld id="{D58891F7-814B-AE45-BA43-1BDEFFCB6521}" type="slidenum">
              <a:rPr lang="zh-TW" altLang="en-US" sz="1200" i="0">
                <a:solidFill>
                  <a:schemeClr val="tx1"/>
                </a:solidFill>
                <a:latin typeface="Arial" charset="0"/>
                <a:ea typeface="新細明體" charset="0"/>
                <a:cs typeface="新細明體" charset="0"/>
              </a:rPr>
              <a:pPr algn="r" eaLnBrk="1" hangingPunct="1"/>
              <a:t>25</a:t>
            </a:fld>
            <a:endParaRPr lang="en-US" altLang="zh-TW" sz="1200" i="0">
              <a:solidFill>
                <a:schemeClr val="tx1"/>
              </a:solidFill>
              <a:latin typeface="Arial" charset="0"/>
              <a:ea typeface="新細明體" charset="0"/>
              <a:cs typeface="新細明體" charset="0"/>
            </a:endParaRPr>
          </a:p>
        </p:txBody>
      </p:sp>
      <p:sp>
        <p:nvSpPr>
          <p:cNvPr id="43010" name="Rectangle 2"/>
          <p:cNvSpPr>
            <a:spLocks noGrp="1" noRot="1" noChangeAspect="1" noChangeArrowheads="1" noTextEdit="1"/>
          </p:cNvSpPr>
          <p:nvPr>
            <p:ph type="sldImg"/>
          </p:nvPr>
        </p:nvSpPr>
        <p:spPr>
          <a:xfrm>
            <a:off x="1144588" y="685800"/>
            <a:ext cx="4572000" cy="3429000"/>
          </a:xfrm>
          <a:ln/>
        </p:spPr>
      </p:sp>
      <p:sp>
        <p:nvSpPr>
          <p:cNvPr id="43011"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r>
              <a:rPr lang="en-US" altLang="zh-TW" i="1" dirty="0">
                <a:latin typeface="VNI-Times" charset="0"/>
                <a:ea typeface="新細明體" charset="0"/>
                <a:cs typeface="新細明體" charset="0"/>
              </a:rPr>
              <a:t>g overlap of groups.</a:t>
            </a:r>
          </a:p>
          <a:p>
            <a:pPr eaLnBrk="1" hangingPunct="1">
              <a:spcBef>
                <a:spcPct val="0"/>
              </a:spcBef>
            </a:pPr>
            <a:r>
              <a:rPr lang="en-US" altLang="zh-TW" i="1" dirty="0" err="1">
                <a:latin typeface="VNI-Times" charset="0"/>
                <a:ea typeface="新細明體" charset="0"/>
                <a:cs typeface="新細明體" charset="0"/>
              </a:rPr>
              <a:t>Khi</a:t>
            </a:r>
            <a:r>
              <a:rPr lang="en-US" altLang="zh-TW" i="1" dirty="0">
                <a:latin typeface="VNI-Times" charset="0"/>
                <a:ea typeface="新細明體" charset="0"/>
                <a:cs typeface="新細明體" charset="0"/>
              </a:rPr>
              <a:t> </a:t>
            </a:r>
            <a:r>
              <a:rPr lang="en-US" altLang="zh-TW" i="1" dirty="0" err="1">
                <a:latin typeface="VNI-Times" charset="0"/>
                <a:ea typeface="新細明體" charset="0"/>
                <a:cs typeface="新細明體" charset="0"/>
              </a:rPr>
              <a:t>trẻ</a:t>
            </a:r>
            <a:r>
              <a:rPr lang="en-US" altLang="zh-TW" i="1" dirty="0">
                <a:latin typeface="VNI-Times" charset="0"/>
                <a:ea typeface="新細明體" charset="0"/>
                <a:cs typeface="新細明體" charset="0"/>
              </a:rPr>
              <a:t> </a:t>
            </a:r>
            <a:r>
              <a:rPr lang="en-US" altLang="zh-TW" i="1" dirty="0" err="1">
                <a:latin typeface="VNI-Times" charset="0"/>
                <a:ea typeface="新細明體" charset="0"/>
                <a:cs typeface="新細明體" charset="0"/>
              </a:rPr>
              <a:t>khò</a:t>
            </a:r>
            <a:r>
              <a:rPr lang="en-US" altLang="zh-TW" i="1" dirty="0">
                <a:latin typeface="VNI-Times" charset="0"/>
                <a:ea typeface="新細明體" charset="0"/>
                <a:cs typeface="新細明體" charset="0"/>
              </a:rPr>
              <a:t> </a:t>
            </a:r>
            <a:r>
              <a:rPr lang="en-US" altLang="zh-TW" i="1" dirty="0" err="1">
                <a:latin typeface="VNI-Times" charset="0"/>
                <a:ea typeface="新細明體" charset="0"/>
                <a:cs typeface="新細明體" charset="0"/>
              </a:rPr>
              <a:t>khè</a:t>
            </a:r>
            <a:r>
              <a:rPr lang="en-US" altLang="zh-TW" i="1" dirty="0">
                <a:latin typeface="VNI-Times" charset="0"/>
                <a:ea typeface="新細明體" charset="0"/>
                <a:cs typeface="新細明體" charset="0"/>
              </a:rPr>
              <a:t> </a:t>
            </a:r>
            <a:r>
              <a:rPr lang="en-US" altLang="zh-TW" i="1" dirty="0" err="1">
                <a:latin typeface="VNI-Times" charset="0"/>
                <a:ea typeface="新細明體" charset="0"/>
                <a:cs typeface="新細明體" charset="0"/>
              </a:rPr>
              <a:t>từng</a:t>
            </a:r>
            <a:r>
              <a:rPr lang="en-US" altLang="zh-TW" i="1" dirty="0">
                <a:latin typeface="VNI-Times" charset="0"/>
                <a:ea typeface="新細明體" charset="0"/>
                <a:cs typeface="新細明體" charset="0"/>
              </a:rPr>
              <a:t> </a:t>
            </a:r>
            <a:r>
              <a:rPr lang="en-US" altLang="zh-TW" i="1" dirty="0" err="1">
                <a:latin typeface="VNI-Times" charset="0"/>
                <a:ea typeface="新細明體" charset="0"/>
                <a:cs typeface="新細明體" charset="0"/>
              </a:rPr>
              <a:t>đợt</a:t>
            </a:r>
            <a:r>
              <a:rPr lang="en-US" altLang="zh-TW" i="1" dirty="0">
                <a:latin typeface="VNI-Times" charset="0"/>
                <a:ea typeface="新細明體" charset="0"/>
                <a:cs typeface="新細明體" charset="0"/>
              </a:rPr>
              <a:t>: </a:t>
            </a:r>
            <a:r>
              <a:rPr lang="en-US" altLang="zh-TW" i="1" dirty="0" err="1">
                <a:latin typeface="VNI-Times" charset="0"/>
                <a:ea typeface="新細明體" charset="0"/>
                <a:cs typeface="新細明體" charset="0"/>
              </a:rPr>
              <a:t>nhẹ</a:t>
            </a:r>
            <a:r>
              <a:rPr lang="en-US" altLang="zh-TW" i="1" dirty="0">
                <a:latin typeface="VNI-Times" charset="0"/>
                <a:ea typeface="新細明體" charset="0"/>
                <a:cs typeface="新細明體" charset="0"/>
              </a:rPr>
              <a:t> </a:t>
            </a:r>
            <a:r>
              <a:rPr lang="en-US" altLang="zh-TW" i="1" dirty="0" err="1">
                <a:latin typeface="VNI-Times" charset="0"/>
                <a:ea typeface="新細明體" charset="0"/>
                <a:cs typeface="新細明體" charset="0"/>
              </a:rPr>
              <a:t>cân</a:t>
            </a:r>
            <a:r>
              <a:rPr lang="en-US" altLang="zh-TW" i="1" dirty="0">
                <a:latin typeface="VNI-Times" charset="0"/>
                <a:ea typeface="新細明體" charset="0"/>
                <a:cs typeface="新細明體" charset="0"/>
              </a:rPr>
              <a:t>, </a:t>
            </a:r>
            <a:r>
              <a:rPr lang="en-US" altLang="zh-TW" i="1" dirty="0" err="1">
                <a:latin typeface="VNI-Times" charset="0"/>
                <a:ea typeface="新細明體" charset="0"/>
                <a:cs typeface="新細明體" charset="0"/>
              </a:rPr>
              <a:t>bé</a:t>
            </a:r>
            <a:r>
              <a:rPr lang="en-US" altLang="zh-TW" i="1" dirty="0">
                <a:latin typeface="VNI-Times" charset="0"/>
                <a:ea typeface="新細明體" charset="0"/>
                <a:cs typeface="新細明體" charset="0"/>
              </a:rPr>
              <a:t> </a:t>
            </a:r>
            <a:r>
              <a:rPr lang="en-US" altLang="zh-TW" i="1" dirty="0" err="1">
                <a:latin typeface="VNI-Times" charset="0"/>
                <a:ea typeface="新細明體" charset="0"/>
                <a:cs typeface="新細明體" charset="0"/>
              </a:rPr>
              <a:t>trai</a:t>
            </a:r>
            <a:r>
              <a:rPr lang="en-US" altLang="zh-TW" i="1" dirty="0">
                <a:latin typeface="VNI-Times" charset="0"/>
                <a:ea typeface="新細明體" charset="0"/>
                <a:cs typeface="新細明體" charset="0"/>
              </a:rPr>
              <a:t>, NKHH, THL </a:t>
            </a:r>
            <a:r>
              <a:rPr lang="en-US" altLang="zh-TW" i="1" dirty="0" err="1">
                <a:latin typeface="VNI-Times" charset="0"/>
                <a:ea typeface="新細明體" charset="0"/>
                <a:cs typeface="新細明體" charset="0"/>
              </a:rPr>
              <a:t>thì</a:t>
            </a:r>
            <a:r>
              <a:rPr lang="en-US" altLang="zh-TW" i="1" dirty="0">
                <a:latin typeface="VNI-Times" charset="0"/>
                <a:ea typeface="新細明體" charset="0"/>
                <a:cs typeface="新細明體" charset="0"/>
              </a:rPr>
              <a:t> </a:t>
            </a:r>
            <a:r>
              <a:rPr lang="en-US" altLang="zh-TW" i="1" dirty="0" err="1">
                <a:latin typeface="VNI-Times" charset="0"/>
                <a:ea typeface="新細明體" charset="0"/>
                <a:cs typeface="新細明體" charset="0"/>
              </a:rPr>
              <a:t>sau</a:t>
            </a:r>
            <a:r>
              <a:rPr lang="en-US" altLang="zh-TW" i="1" dirty="0">
                <a:latin typeface="VNI-Times" charset="0"/>
                <a:ea typeface="新細明體" charset="0"/>
                <a:cs typeface="新細明體" charset="0"/>
              </a:rPr>
              <a:t> 3 </a:t>
            </a:r>
            <a:r>
              <a:rPr lang="en-US" altLang="zh-TW" i="1" dirty="0" err="1">
                <a:latin typeface="VNI-Times" charset="0"/>
                <a:ea typeface="新細明體" charset="0"/>
                <a:cs typeface="新細明體" charset="0"/>
              </a:rPr>
              <a:t>tuổi</a:t>
            </a:r>
            <a:r>
              <a:rPr lang="en-US" altLang="zh-TW" i="1" dirty="0">
                <a:latin typeface="VNI-Times" charset="0"/>
                <a:ea typeface="新細明體" charset="0"/>
                <a:cs typeface="新細明體" charset="0"/>
              </a:rPr>
              <a:t> </a:t>
            </a:r>
            <a:r>
              <a:rPr lang="en-US" altLang="zh-TW" i="1" dirty="0" err="1">
                <a:latin typeface="VNI-Times" charset="0"/>
                <a:ea typeface="新細明體" charset="0"/>
                <a:cs typeface="新細明體" charset="0"/>
              </a:rPr>
              <a:t>sẽ</a:t>
            </a:r>
            <a:r>
              <a:rPr lang="en-US" altLang="zh-TW" i="1" dirty="0">
                <a:latin typeface="VNI-Times" charset="0"/>
                <a:ea typeface="新細明體" charset="0"/>
                <a:cs typeface="新細明體" charset="0"/>
              </a:rPr>
              <a:t> </a:t>
            </a:r>
            <a:r>
              <a:rPr lang="en-US" altLang="zh-TW" i="1" dirty="0" err="1">
                <a:latin typeface="VNI-Times" charset="0"/>
                <a:ea typeface="新細明體" charset="0"/>
                <a:cs typeface="新細明體" charset="0"/>
              </a:rPr>
              <a:t>hết</a:t>
            </a:r>
            <a:r>
              <a:rPr lang="en-US" altLang="zh-TW" i="1" dirty="0">
                <a:latin typeface="VNI-Times" charset="0"/>
                <a:ea typeface="新細明體" charset="0"/>
                <a:cs typeface="新細明體" charset="0"/>
              </a:rPr>
              <a:t>.</a:t>
            </a:r>
          </a:p>
          <a:p>
            <a:pPr eaLnBrk="1" hangingPunct="1">
              <a:spcBef>
                <a:spcPct val="0"/>
              </a:spcBef>
            </a:pPr>
            <a:r>
              <a:rPr lang="en-US" altLang="zh-TW" i="1" dirty="0" err="1">
                <a:latin typeface="VNI-Times" charset="0"/>
                <a:ea typeface="新細明體" charset="0"/>
                <a:cs typeface="新細明體" charset="0"/>
              </a:rPr>
              <a:t>Khò</a:t>
            </a:r>
            <a:r>
              <a:rPr lang="en-US" altLang="zh-TW" i="1" dirty="0">
                <a:latin typeface="VNI-Times" charset="0"/>
                <a:ea typeface="新細明體" charset="0"/>
                <a:cs typeface="新細明體" charset="0"/>
              </a:rPr>
              <a:t> </a:t>
            </a:r>
            <a:r>
              <a:rPr lang="en-US" altLang="zh-TW" i="1" dirty="0" err="1">
                <a:latin typeface="VNI-Times" charset="0"/>
                <a:ea typeface="新細明體" charset="0"/>
                <a:cs typeface="新細明體" charset="0"/>
              </a:rPr>
              <a:t>khè</a:t>
            </a:r>
            <a:r>
              <a:rPr lang="en-US" altLang="zh-TW" i="1" dirty="0">
                <a:latin typeface="VNI-Times" charset="0"/>
                <a:ea typeface="新細明體" charset="0"/>
                <a:cs typeface="新細明體" charset="0"/>
              </a:rPr>
              <a:t> </a:t>
            </a:r>
            <a:r>
              <a:rPr lang="en-US" altLang="zh-TW" i="1" dirty="0" err="1">
                <a:latin typeface="VNI-Times" charset="0"/>
                <a:ea typeface="新細明體" charset="0"/>
                <a:cs typeface="新細明體" charset="0"/>
              </a:rPr>
              <a:t>kéo</a:t>
            </a:r>
            <a:r>
              <a:rPr lang="en-US" altLang="zh-TW" i="1" dirty="0">
                <a:latin typeface="VNI-Times" charset="0"/>
                <a:ea typeface="新細明體" charset="0"/>
                <a:cs typeface="新細明體" charset="0"/>
              </a:rPr>
              <a:t> </a:t>
            </a:r>
            <a:r>
              <a:rPr lang="en-US" altLang="zh-TW" i="1" dirty="0" err="1">
                <a:latin typeface="VNI-Times" charset="0"/>
                <a:ea typeface="新細明體" charset="0"/>
                <a:cs typeface="新細明體" charset="0"/>
              </a:rPr>
              <a:t>dài</a:t>
            </a:r>
            <a:r>
              <a:rPr lang="en-US" altLang="zh-TW" i="1" dirty="0">
                <a:latin typeface="VNI-Times" charset="0"/>
                <a:ea typeface="新細明體" charset="0"/>
                <a:cs typeface="新細明體" charset="0"/>
              </a:rPr>
              <a:t> </a:t>
            </a:r>
            <a:r>
              <a:rPr lang="en-US" altLang="zh-TW" i="1" dirty="0" err="1">
                <a:latin typeface="VNI-Times" charset="0"/>
                <a:ea typeface="新細明體" charset="0"/>
                <a:cs typeface="新細明體" charset="0"/>
              </a:rPr>
              <a:t>dựa</a:t>
            </a:r>
            <a:r>
              <a:rPr lang="en-US" altLang="zh-TW" i="1" dirty="0">
                <a:latin typeface="VNI-Times" charset="0"/>
                <a:ea typeface="新細明體" charset="0"/>
                <a:cs typeface="新細明體" charset="0"/>
              </a:rPr>
              <a:t> </a:t>
            </a:r>
            <a:r>
              <a:rPr lang="en-US" altLang="zh-TW" i="1" dirty="0" err="1">
                <a:latin typeface="VNI-Times" charset="0"/>
                <a:ea typeface="新細明體" charset="0"/>
                <a:cs typeface="新細明體" charset="0"/>
              </a:rPr>
              <a:t>vào</a:t>
            </a:r>
            <a:r>
              <a:rPr lang="en-US" altLang="zh-TW" i="1" dirty="0">
                <a:latin typeface="VNI-Times" charset="0"/>
                <a:ea typeface="新細明體" charset="0"/>
                <a:cs typeface="新細明體" charset="0"/>
              </a:rPr>
              <a:t> API </a:t>
            </a:r>
            <a:r>
              <a:rPr lang="en-US" altLang="zh-TW" i="1" dirty="0" err="1">
                <a:latin typeface="VNI-Times" charset="0"/>
                <a:ea typeface="新細明體" charset="0"/>
                <a:cs typeface="新細明體" charset="0"/>
              </a:rPr>
              <a:t>nếu</a:t>
            </a:r>
            <a:r>
              <a:rPr lang="en-US" altLang="zh-TW" i="1" dirty="0">
                <a:latin typeface="VNI-Times" charset="0"/>
                <a:ea typeface="新細明體" charset="0"/>
                <a:cs typeface="新細明體" charset="0"/>
              </a:rPr>
              <a:t> API (+) </a:t>
            </a:r>
            <a:r>
              <a:rPr lang="en-US" altLang="zh-TW" i="1" dirty="0" err="1">
                <a:latin typeface="VNI-Times" charset="0"/>
                <a:ea typeface="新細明體" charset="0"/>
                <a:cs typeface="新細明體" charset="0"/>
              </a:rPr>
              <a:t>thì</a:t>
            </a:r>
            <a:r>
              <a:rPr lang="en-US" altLang="zh-TW" i="1" dirty="0">
                <a:latin typeface="VNI-Times" charset="0"/>
                <a:ea typeface="新細明體" charset="0"/>
                <a:cs typeface="新細明體" charset="0"/>
              </a:rPr>
              <a:t> </a:t>
            </a:r>
            <a:r>
              <a:rPr lang="en-US" altLang="zh-TW" i="1" dirty="0" err="1">
                <a:latin typeface="VNI-Times" charset="0"/>
                <a:ea typeface="新細明體" charset="0"/>
                <a:cs typeface="新細明體" charset="0"/>
              </a:rPr>
              <a:t>sau</a:t>
            </a:r>
            <a:r>
              <a:rPr lang="en-US" altLang="zh-TW" i="1" dirty="0">
                <a:latin typeface="VNI-Times" charset="0"/>
                <a:ea typeface="新細明體" charset="0"/>
                <a:cs typeface="新細明體" charset="0"/>
              </a:rPr>
              <a:t> 6 </a:t>
            </a:r>
            <a:r>
              <a:rPr lang="en-US" altLang="zh-TW" i="1" dirty="0" err="1">
                <a:latin typeface="VNI-Times" charset="0"/>
                <a:ea typeface="新細明體" charset="0"/>
                <a:cs typeface="新細明體" charset="0"/>
              </a:rPr>
              <a:t>tuổi</a:t>
            </a:r>
            <a:r>
              <a:rPr lang="en-US" altLang="zh-TW" i="1" dirty="0">
                <a:latin typeface="VNI-Times" charset="0"/>
                <a:ea typeface="新細明體" charset="0"/>
                <a:cs typeface="新細明體" charset="0"/>
              </a:rPr>
              <a:t> </a:t>
            </a:r>
            <a:r>
              <a:rPr lang="en-US" altLang="zh-TW" i="1" dirty="0" err="1">
                <a:latin typeface="VNI-Times" charset="0"/>
                <a:ea typeface="新細明體" charset="0"/>
                <a:cs typeface="新細明體" charset="0"/>
              </a:rPr>
              <a:t>vẫn</a:t>
            </a:r>
            <a:r>
              <a:rPr lang="en-US" altLang="zh-TW" i="1" dirty="0">
                <a:latin typeface="VNI-Times" charset="0"/>
                <a:ea typeface="新細明體" charset="0"/>
                <a:cs typeface="新細明體" charset="0"/>
              </a:rPr>
              <a:t> </a:t>
            </a:r>
            <a:r>
              <a:rPr lang="en-US" altLang="zh-TW" i="1" dirty="0" err="1">
                <a:latin typeface="VNI-Times" charset="0"/>
                <a:ea typeface="新細明體" charset="0"/>
                <a:cs typeface="新細明體" charset="0"/>
              </a:rPr>
              <a:t>còn</a:t>
            </a:r>
            <a:r>
              <a:rPr lang="en-US" altLang="zh-TW" i="1" dirty="0">
                <a:latin typeface="VNI-Times" charset="0"/>
                <a:ea typeface="新細明體" charset="0"/>
                <a:cs typeface="新細明體" charset="0"/>
              </a:rPr>
              <a:t> do tang </a:t>
            </a:r>
            <a:r>
              <a:rPr lang="en-US" altLang="zh-TW" i="1" dirty="0" err="1">
                <a:latin typeface="VNI-Times" charset="0"/>
                <a:ea typeface="新細明體" charset="0"/>
                <a:cs typeface="新細明體" charset="0"/>
              </a:rPr>
              <a:t>khả</a:t>
            </a:r>
            <a:r>
              <a:rPr lang="en-US" altLang="zh-TW" i="1" dirty="0">
                <a:latin typeface="VNI-Times" charset="0"/>
                <a:ea typeface="新細明體" charset="0"/>
                <a:cs typeface="新細明體" charset="0"/>
              </a:rPr>
              <a:t> </a:t>
            </a:r>
            <a:r>
              <a:rPr lang="en-US" altLang="zh-TW" i="1" dirty="0" err="1">
                <a:latin typeface="VNI-Times" charset="0"/>
                <a:ea typeface="新細明體" charset="0"/>
                <a:cs typeface="新細明體" charset="0"/>
              </a:rPr>
              <a:t>năng</a:t>
            </a:r>
            <a:r>
              <a:rPr lang="en-US" altLang="zh-TW" i="1" dirty="0">
                <a:latin typeface="VNI-Times" charset="0"/>
                <a:ea typeface="新細明體" charset="0"/>
                <a:cs typeface="新細明體" charset="0"/>
              </a:rPr>
              <a:t> hen </a:t>
            </a:r>
            <a:r>
              <a:rPr lang="en-US" altLang="zh-TW" i="1" dirty="0" err="1">
                <a:latin typeface="VNI-Times" charset="0"/>
                <a:ea typeface="新細明體" charset="0"/>
                <a:cs typeface="新細明體" charset="0"/>
              </a:rPr>
              <a:t>từ</a:t>
            </a:r>
            <a:r>
              <a:rPr lang="en-US" altLang="zh-TW" i="1" dirty="0">
                <a:latin typeface="VNI-Times" charset="0"/>
                <a:ea typeface="新細明體" charset="0"/>
                <a:cs typeface="新細明體" charset="0"/>
              </a:rPr>
              <a:t> 6- 14 </a:t>
            </a:r>
            <a:r>
              <a:rPr lang="en-US" altLang="zh-TW" i="1" dirty="0" err="1">
                <a:latin typeface="VNI-Times" charset="0"/>
                <a:ea typeface="新細明體" charset="0"/>
                <a:cs typeface="新細明體" charset="0"/>
              </a:rPr>
              <a:t>tuổi</a:t>
            </a:r>
            <a:r>
              <a:rPr lang="en-US" altLang="zh-TW" i="1" dirty="0">
                <a:latin typeface="VNI-Times" charset="0"/>
                <a:ea typeface="新細明體" charset="0"/>
                <a:cs typeface="新細明體" charset="0"/>
              </a:rPr>
              <a:t> </a:t>
            </a:r>
            <a:r>
              <a:rPr lang="en-US" altLang="zh-TW" i="1" dirty="0" err="1">
                <a:latin typeface="VNI-Times" charset="0"/>
                <a:ea typeface="新細明體" charset="0"/>
                <a:cs typeface="新細明體" charset="0"/>
              </a:rPr>
              <a:t>cao</a:t>
            </a:r>
            <a:r>
              <a:rPr lang="en-US" altLang="zh-TW" i="1" dirty="0">
                <a:latin typeface="VNI-Times" charset="0"/>
                <a:ea typeface="新細明體" charset="0"/>
                <a:cs typeface="新細明體" charset="0"/>
              </a:rPr>
              <a:t> </a:t>
            </a:r>
            <a:r>
              <a:rPr lang="en-US" altLang="zh-TW" i="1" dirty="0" err="1">
                <a:latin typeface="VNI-Times" charset="0"/>
                <a:ea typeface="新細明體" charset="0"/>
                <a:cs typeface="新細明體" charset="0"/>
              </a:rPr>
              <a:t>gấp</a:t>
            </a:r>
            <a:r>
              <a:rPr lang="en-US" altLang="zh-TW" i="1" dirty="0">
                <a:latin typeface="VNI-Times" charset="0"/>
                <a:ea typeface="新細明體" charset="0"/>
                <a:cs typeface="新細明體" charset="0"/>
              </a:rPr>
              <a:t> 4-10 </a:t>
            </a:r>
            <a:r>
              <a:rPr lang="en-US" altLang="zh-TW" i="1" dirty="0" err="1">
                <a:latin typeface="VNI-Times" charset="0"/>
                <a:ea typeface="新細明體" charset="0"/>
                <a:cs typeface="新細明體" charset="0"/>
              </a:rPr>
              <a:t>lần</a:t>
            </a:r>
            <a:r>
              <a:rPr lang="en-US" altLang="zh-TW" i="1" dirty="0">
                <a:latin typeface="VNI-Times" charset="0"/>
                <a:ea typeface="新細明體" charset="0"/>
                <a:cs typeface="新細明體" charset="0"/>
              </a:rPr>
              <a:t>.</a:t>
            </a:r>
          </a:p>
          <a:p>
            <a:pPr eaLnBrk="1" hangingPunct="1">
              <a:spcBef>
                <a:spcPct val="0"/>
              </a:spcBef>
            </a:pPr>
            <a:r>
              <a:rPr lang="en-US" altLang="zh-TW" i="1" dirty="0" err="1">
                <a:latin typeface="VNI-Times" charset="0"/>
                <a:ea typeface="新細明體" charset="0"/>
                <a:cs typeface="新細明體" charset="0"/>
              </a:rPr>
              <a:t>Khò</a:t>
            </a:r>
            <a:r>
              <a:rPr lang="en-US" altLang="zh-TW" i="1" dirty="0">
                <a:latin typeface="VNI-Times" charset="0"/>
                <a:ea typeface="新細明體" charset="0"/>
                <a:cs typeface="新細明體" charset="0"/>
              </a:rPr>
              <a:t> </a:t>
            </a:r>
            <a:r>
              <a:rPr lang="en-US" altLang="zh-TW" i="1" dirty="0" err="1">
                <a:latin typeface="VNI-Times" charset="0"/>
                <a:ea typeface="新細明體" charset="0"/>
                <a:cs typeface="新細明體" charset="0"/>
              </a:rPr>
              <a:t>khè</a:t>
            </a:r>
            <a:r>
              <a:rPr lang="en-US" altLang="zh-TW" i="1" dirty="0">
                <a:latin typeface="VNI-Times" charset="0"/>
                <a:ea typeface="新細明體" charset="0"/>
                <a:cs typeface="新細明體" charset="0"/>
              </a:rPr>
              <a:t> </a:t>
            </a:r>
            <a:r>
              <a:rPr lang="en-US" altLang="zh-TW" i="1" dirty="0" err="1">
                <a:latin typeface="VNI-Times" charset="0"/>
                <a:ea typeface="新細明體" charset="0"/>
                <a:cs typeface="新細明體" charset="0"/>
              </a:rPr>
              <a:t>bắt</a:t>
            </a:r>
            <a:r>
              <a:rPr lang="en-US" altLang="zh-TW" i="1" dirty="0">
                <a:latin typeface="VNI-Times" charset="0"/>
                <a:ea typeface="新細明體" charset="0"/>
                <a:cs typeface="新細明體" charset="0"/>
              </a:rPr>
              <a:t> </a:t>
            </a:r>
            <a:r>
              <a:rPr lang="en-US" altLang="zh-TW" i="1" dirty="0" err="1">
                <a:latin typeface="VNI-Times" charset="0"/>
                <a:ea typeface="新細明體" charset="0"/>
                <a:cs typeface="新細明體" charset="0"/>
              </a:rPr>
              <a:t>đầu</a:t>
            </a:r>
            <a:r>
              <a:rPr lang="en-US" altLang="zh-TW" i="1" dirty="0">
                <a:latin typeface="VNI-Times" charset="0"/>
                <a:ea typeface="新細明體" charset="0"/>
                <a:cs typeface="新細明體" charset="0"/>
              </a:rPr>
              <a:t> </a:t>
            </a:r>
            <a:r>
              <a:rPr lang="en-US" altLang="zh-TW" i="1" dirty="0" err="1">
                <a:latin typeface="VNI-Times" charset="0"/>
                <a:ea typeface="新細明體" charset="0"/>
                <a:cs typeface="新細明體" charset="0"/>
              </a:rPr>
              <a:t>trễ</a:t>
            </a:r>
            <a:r>
              <a:rPr lang="en-US" altLang="zh-TW" i="1" dirty="0">
                <a:latin typeface="VNI-Times" charset="0"/>
                <a:ea typeface="新細明體" charset="0"/>
                <a:cs typeface="新細明體" charset="0"/>
              </a:rPr>
              <a:t>: API </a:t>
            </a:r>
            <a:r>
              <a:rPr lang="en-US" altLang="zh-TW" i="1" dirty="0" err="1">
                <a:latin typeface="VNI-Times" charset="0"/>
                <a:ea typeface="新細明體" charset="0"/>
                <a:cs typeface="新細明體" charset="0"/>
              </a:rPr>
              <a:t>không</a:t>
            </a:r>
            <a:r>
              <a:rPr lang="en-US" altLang="zh-TW" i="1" dirty="0">
                <a:latin typeface="VNI-Times" charset="0"/>
                <a:ea typeface="新細明體" charset="0"/>
                <a:cs typeface="新細明體" charset="0"/>
              </a:rPr>
              <a:t> </a:t>
            </a:r>
            <a:r>
              <a:rPr lang="en-US" altLang="zh-TW" i="1" dirty="0" err="1">
                <a:latin typeface="VNI-Times" charset="0"/>
                <a:ea typeface="新細明體" charset="0"/>
                <a:cs typeface="新細明體" charset="0"/>
              </a:rPr>
              <a:t>đủ</a:t>
            </a:r>
            <a:r>
              <a:rPr lang="en-US" altLang="zh-TW" i="1" dirty="0">
                <a:latin typeface="VNI-Times" charset="0"/>
                <a:ea typeface="新細明體" charset="0"/>
                <a:cs typeface="新細明體" charset="0"/>
              </a:rPr>
              <a:t> </a:t>
            </a:r>
            <a:r>
              <a:rPr lang="en-US" altLang="zh-TW" i="1" dirty="0" err="1">
                <a:latin typeface="VNI-Times" charset="0"/>
                <a:ea typeface="新細明體" charset="0"/>
                <a:cs typeface="新細明體" charset="0"/>
              </a:rPr>
              <a:t>tiêu</a:t>
            </a:r>
            <a:r>
              <a:rPr lang="en-US" altLang="zh-TW" i="1" dirty="0">
                <a:latin typeface="VNI-Times" charset="0"/>
                <a:ea typeface="新細明體" charset="0"/>
                <a:cs typeface="新細明體" charset="0"/>
              </a:rPr>
              <a:t> </a:t>
            </a:r>
            <a:r>
              <a:rPr lang="en-US" altLang="zh-TW" i="1" dirty="0" err="1">
                <a:latin typeface="VNI-Times" charset="0"/>
                <a:ea typeface="新細明體" charset="0"/>
                <a:cs typeface="新細明體" charset="0"/>
              </a:rPr>
              <a:t>chuẩn</a:t>
            </a:r>
            <a:r>
              <a:rPr lang="en-US" altLang="zh-TW" i="1" dirty="0">
                <a:latin typeface="VNI-Times" charset="0"/>
                <a:ea typeface="新細明體" charset="0"/>
                <a:cs typeface="新細明體" charset="0"/>
              </a:rPr>
              <a:t>.</a:t>
            </a:r>
            <a:endParaRPr lang="en-US" altLang="zh-TW" dirty="0">
              <a:latin typeface="VNI-Times" charset="0"/>
              <a:ea typeface="新細明體" charset="0"/>
              <a:cs typeface="新細明體" charset="0"/>
            </a:endParaRPr>
          </a:p>
          <a:p>
            <a:pPr eaLnBrk="1" hangingPunct="1">
              <a:spcBef>
                <a:spcPct val="0"/>
              </a:spcBef>
            </a:pPr>
            <a:endParaRPr lang="en-US" altLang="zh-TW" dirty="0">
              <a:latin typeface="VNI-Times" charset="0"/>
              <a:ea typeface="新細明體" charset="0"/>
              <a:cs typeface="新細明體" charset="0"/>
            </a:endParaRPr>
          </a:p>
        </p:txBody>
      </p:sp>
    </p:spTree>
    <p:extLst>
      <p:ext uri="{BB962C8B-B14F-4D97-AF65-F5344CB8AC3E}">
        <p14:creationId xmlns:p14="http://schemas.microsoft.com/office/powerpoint/2010/main" val="2189178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Dị</a:t>
            </a:r>
            <a:r>
              <a:rPr lang="en-US" baseline="0" dirty="0"/>
              <a:t> ứng / mẫn cảm: nếu không rõ ràng thì làm Skin Test chứng minh.</a:t>
            </a:r>
          </a:p>
          <a:p>
            <a:r>
              <a:rPr lang="en-US" baseline="0" dirty="0"/>
              <a:t>+ Eosinophiles &gt; 4%: ở VN thì chưa chắc vì tỉ lệ nhiễm KST cao.</a:t>
            </a:r>
          </a:p>
          <a:p>
            <a:r>
              <a:rPr lang="en-US" baseline="0" dirty="0"/>
              <a:t>+ Dị ứng thức ăn ở trẻ em: tỉ lệ 10%.</a:t>
            </a:r>
          </a:p>
          <a:p>
            <a:r>
              <a:rPr lang="en-US" baseline="0" dirty="0"/>
              <a:t>* Dị ứng sữa: 2 loại protein gây dị ứng casein (trong phần đặc của sửa khi phân tách – đa số còn sau 1 tuổi) và lactalbumin (trong phần nước của sữa khi phân tách – hết dị ứng sau 1 tuổi).</a:t>
            </a:r>
          </a:p>
        </p:txBody>
      </p:sp>
      <p:sp>
        <p:nvSpPr>
          <p:cNvPr id="4" name="Slide Number Placeholder 3"/>
          <p:cNvSpPr>
            <a:spLocks noGrp="1"/>
          </p:cNvSpPr>
          <p:nvPr>
            <p:ph type="sldNum" sz="quarter" idx="10"/>
          </p:nvPr>
        </p:nvSpPr>
        <p:spPr/>
        <p:txBody>
          <a:bodyPr/>
          <a:lstStyle/>
          <a:p>
            <a:fld id="{B77A17B1-83B2-D54C-B36A-27439EFA1552}" type="slidenum">
              <a:rPr lang="en-US" smtClean="0"/>
              <a:t>27</a:t>
            </a:fld>
            <a:endParaRPr lang="en-US"/>
          </a:p>
        </p:txBody>
      </p:sp>
    </p:spTree>
    <p:extLst>
      <p:ext uri="{BB962C8B-B14F-4D97-AF65-F5344CB8AC3E}">
        <p14:creationId xmlns:p14="http://schemas.microsoft.com/office/powerpoint/2010/main" val="3965248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Nếu API (+): điều trị phòng ngừa. Phòng ngừa tốt phế quản có thể hết viêm, bé có thể trở thành 1 bé bình thường =&gt; điều trị phòng ngừa cực kì quan trọng. Ngoài ra để phòng ngừa được còn cần phải cải thiện môi trường: ba bỏ thuốc lá, hạn chế tiếp xúc dị ứng nguyên,...</a:t>
            </a:r>
          </a:p>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28</a:t>
            </a:fld>
            <a:endParaRPr lang="en-US"/>
          </a:p>
        </p:txBody>
      </p:sp>
    </p:spTree>
    <p:extLst>
      <p:ext uri="{BB962C8B-B14F-4D97-AF65-F5344CB8AC3E}">
        <p14:creationId xmlns:p14="http://schemas.microsoft.com/office/powerpoint/2010/main" val="218108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Bắt</a:t>
            </a:r>
            <a:r>
              <a:rPr lang="en-US" baseline="0" dirty="0"/>
              <a:t> buộc thuộc.</a:t>
            </a:r>
          </a:p>
          <a:p>
            <a:r>
              <a:rPr lang="en-US" baseline="0" dirty="0"/>
              <a:t>+ Theophylline phóng thích chậm: SR (slow release) Theophylline. Do </a:t>
            </a:r>
            <a:r>
              <a:rPr lang="en-US" baseline="0" dirty="0" err="1"/>
              <a:t>tác</a:t>
            </a:r>
            <a:r>
              <a:rPr lang="en-US" baseline="0" dirty="0"/>
              <a:t> dung </a:t>
            </a:r>
            <a:r>
              <a:rPr lang="en-US" baseline="0" dirty="0" err="1"/>
              <a:t>của</a:t>
            </a:r>
            <a:r>
              <a:rPr lang="en-US" baseline="0" dirty="0"/>
              <a:t> </a:t>
            </a:r>
            <a:r>
              <a:rPr lang="en-US" baseline="0" dirty="0" err="1"/>
              <a:t>vỏ</a:t>
            </a:r>
            <a:r>
              <a:rPr lang="en-US" baseline="0" dirty="0"/>
              <a:t> bao </a:t>
            </a:r>
            <a:r>
              <a:rPr lang="en-US" baseline="0" dirty="0" err="1"/>
              <a:t>ngoài</a:t>
            </a:r>
            <a:r>
              <a:rPr lang="en-US" baseline="0" dirty="0"/>
              <a:t> </a:t>
            </a:r>
            <a:r>
              <a:rPr lang="en-US" baseline="0" dirty="0" err="1"/>
              <a:t>của</a:t>
            </a:r>
            <a:r>
              <a:rPr lang="en-US" baseline="0" dirty="0"/>
              <a:t> </a:t>
            </a:r>
            <a:r>
              <a:rPr lang="en-US" baseline="0" dirty="0" err="1"/>
              <a:t>viên</a:t>
            </a:r>
            <a:r>
              <a:rPr lang="en-US" baseline="0" dirty="0"/>
              <a:t> </a:t>
            </a:r>
            <a:r>
              <a:rPr lang="en-US" baseline="0" dirty="0" err="1"/>
              <a:t>nén</a:t>
            </a:r>
            <a:r>
              <a:rPr lang="en-US" baseline="0" dirty="0"/>
              <a:t> </a:t>
            </a:r>
            <a:r>
              <a:rPr lang="en-US" baseline="0" dirty="0">
                <a:sym typeface="Wingdings" pitchFamily="2" charset="2"/>
              </a:rPr>
              <a:t> </a:t>
            </a:r>
            <a:r>
              <a:rPr lang="en-US" baseline="0" dirty="0" err="1">
                <a:sym typeface="Wingdings" pitchFamily="2" charset="2"/>
              </a:rPr>
              <a:t>nếu</a:t>
            </a:r>
            <a:r>
              <a:rPr lang="en-US" baseline="0" dirty="0">
                <a:sym typeface="Wingdings" pitchFamily="2" charset="2"/>
              </a:rPr>
              <a:t> </a:t>
            </a:r>
            <a:r>
              <a:rPr lang="en-US" baseline="0" dirty="0" err="1">
                <a:sym typeface="Wingdings" pitchFamily="2" charset="2"/>
              </a:rPr>
              <a:t>bẻ</a:t>
            </a:r>
            <a:r>
              <a:rPr lang="en-US" baseline="0" dirty="0">
                <a:sym typeface="Wingdings" pitchFamily="2" charset="2"/>
              </a:rPr>
              <a:t> </a:t>
            </a:r>
            <a:r>
              <a:rPr lang="en-US" baseline="0" dirty="0" err="1">
                <a:sym typeface="Wingdings" pitchFamily="2" charset="2"/>
              </a:rPr>
              <a:t>đôi</a:t>
            </a:r>
            <a:r>
              <a:rPr lang="en-US" baseline="0" dirty="0">
                <a:sym typeface="Wingdings" pitchFamily="2" charset="2"/>
              </a:rPr>
              <a:t> </a:t>
            </a:r>
            <a:r>
              <a:rPr lang="en-US" baseline="0" dirty="0" err="1">
                <a:sym typeface="Wingdings" pitchFamily="2" charset="2"/>
              </a:rPr>
              <a:t>viên</a:t>
            </a:r>
            <a:r>
              <a:rPr lang="en-US" baseline="0" dirty="0">
                <a:sym typeface="Wingdings" pitchFamily="2" charset="2"/>
              </a:rPr>
              <a:t> </a:t>
            </a:r>
            <a:r>
              <a:rPr lang="en-US" baseline="0" dirty="0" err="1">
                <a:sym typeface="Wingdings" pitchFamily="2" charset="2"/>
              </a:rPr>
              <a:t>thuốc</a:t>
            </a:r>
            <a:r>
              <a:rPr lang="en-US" baseline="0" dirty="0">
                <a:sym typeface="Wingdings" pitchFamily="2" charset="2"/>
              </a:rPr>
              <a:t> </a:t>
            </a:r>
            <a:r>
              <a:rPr lang="en-US" baseline="0" dirty="0" err="1">
                <a:sym typeface="Wingdings" pitchFamily="2" charset="2"/>
              </a:rPr>
              <a:t>xem</a:t>
            </a:r>
            <a:r>
              <a:rPr lang="en-US" baseline="0" dirty="0">
                <a:sym typeface="Wingdings" pitchFamily="2" charset="2"/>
              </a:rPr>
              <a:t> </a:t>
            </a:r>
            <a:r>
              <a:rPr lang="en-US" baseline="0" dirty="0" err="1">
                <a:sym typeface="Wingdings" pitchFamily="2" charset="2"/>
              </a:rPr>
              <a:t>như</a:t>
            </a:r>
            <a:r>
              <a:rPr lang="en-US" baseline="0" dirty="0">
                <a:sym typeface="Wingdings" pitchFamily="2" charset="2"/>
              </a:rPr>
              <a:t> </a:t>
            </a:r>
            <a:r>
              <a:rPr lang="en-US" baseline="0" dirty="0" err="1">
                <a:sym typeface="Wingdings" pitchFamily="2" charset="2"/>
              </a:rPr>
              <a:t>mất</a:t>
            </a:r>
            <a:r>
              <a:rPr lang="en-US" baseline="0" dirty="0">
                <a:sym typeface="Wingdings" pitchFamily="2" charset="2"/>
              </a:rPr>
              <a:t> </a:t>
            </a:r>
            <a:r>
              <a:rPr lang="en-US" baseline="0" dirty="0" err="1">
                <a:sym typeface="Wingdings" pitchFamily="2" charset="2"/>
              </a:rPr>
              <a:t>tác</a:t>
            </a:r>
            <a:r>
              <a:rPr lang="en-US" baseline="0" dirty="0">
                <a:sym typeface="Wingdings" pitchFamily="2" charset="2"/>
              </a:rPr>
              <a:t> dung </a:t>
            </a:r>
            <a:r>
              <a:rPr lang="en-US" baseline="0" dirty="0" err="1">
                <a:sym typeface="Wingdings" pitchFamily="2" charset="2"/>
              </a:rPr>
              <a:t>phóng</a:t>
            </a:r>
            <a:r>
              <a:rPr lang="en-US" baseline="0" dirty="0">
                <a:sym typeface="Wingdings" pitchFamily="2" charset="2"/>
              </a:rPr>
              <a:t> </a:t>
            </a:r>
            <a:r>
              <a:rPr lang="en-US" baseline="0" dirty="0" err="1">
                <a:sym typeface="Wingdings" pitchFamily="2" charset="2"/>
              </a:rPr>
              <a:t>thích</a:t>
            </a:r>
            <a:r>
              <a:rPr lang="en-US" baseline="0" dirty="0">
                <a:sym typeface="Wingdings" pitchFamily="2" charset="2"/>
              </a:rPr>
              <a:t> </a:t>
            </a:r>
            <a:r>
              <a:rPr lang="en-US" baseline="0" dirty="0" err="1">
                <a:sym typeface="Wingdings" pitchFamily="2" charset="2"/>
              </a:rPr>
              <a:t>chậm</a:t>
            </a:r>
            <a:r>
              <a:rPr lang="en-US" baseline="0" dirty="0">
                <a:sym typeface="Wingdings" pitchFamily="2" charset="2"/>
              </a:rPr>
              <a:t>.</a:t>
            </a:r>
            <a:endParaRPr lang="en-US" baseline="0" dirty="0"/>
          </a:p>
          <a:p>
            <a:r>
              <a:rPr lang="en-US" baseline="0" dirty="0"/>
              <a:t>+ ICS có thể cắt cơn nhưng phải phối hợp với thuốc khác. </a:t>
            </a:r>
          </a:p>
          <a:p>
            <a:r>
              <a:rPr lang="en-US" baseline="0" dirty="0"/>
              <a:t>* Leucotriene: chất trung gian gây viêm, tác dụng duy trì phản ứng viêm, tăng tiết nhầy, co thắt phế quản.</a:t>
            </a:r>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29</a:t>
            </a:fld>
            <a:endParaRPr lang="en-US"/>
          </a:p>
        </p:txBody>
      </p:sp>
    </p:spTree>
    <p:extLst>
      <p:ext uri="{BB962C8B-B14F-4D97-AF65-F5344CB8AC3E}">
        <p14:creationId xmlns:p14="http://schemas.microsoft.com/office/powerpoint/2010/main" val="3339211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Bình</a:t>
            </a:r>
            <a:r>
              <a:rPr lang="en-US" baseline="0" dirty="0"/>
              <a:t> thường: có sự cân bằng giữa giãn và co phế quản:</a:t>
            </a:r>
          </a:p>
          <a:p>
            <a:r>
              <a:rPr lang="en-US" baseline="0" dirty="0"/>
              <a:t>	+ Giãn: do Beta2 Agonist (các chất đồng vận beta) -&gt; kích thích thụ thể beta adrenergic -&gt; tiết ra adenylcyclase chuyển AMP thành AMP vòng =&gt; dãn pq.</a:t>
            </a:r>
          </a:p>
          <a:p>
            <a:r>
              <a:rPr lang="en-US" baseline="0" dirty="0"/>
              <a:t>		- AMP vòng chuyển thành 5’AMP dưới tác dụng của men phosphyodiesterase =&gt; Xanthines ức chế men này -&gt; tăng nồng độ AMP vòng.</a:t>
            </a:r>
          </a:p>
          <a:p>
            <a:r>
              <a:rPr lang="en-US" baseline="0" dirty="0"/>
              <a:t>	+ Con đường gây co phế quản: mục đích sử dụng các thuốc là làm giảm GMP vòng.</a:t>
            </a:r>
          </a:p>
          <a:p>
            <a:r>
              <a:rPr lang="en-US" baseline="0" dirty="0"/>
              <a:t>		- Tuy nhiên Xanthines cũng gây tăng GMP vòng -&gt; tác dụng yếu. Tuy nhiên ưu điểm là dùng đường tĩnh mạch =&gt; trong trường hợp co thắt phế quản quá nhiều, không sử dụng được đường tại chỗ thì lựa chọn duy nhất là đường toàn thân.</a:t>
            </a:r>
          </a:p>
          <a:p>
            <a:r>
              <a:rPr lang="en-US" baseline="0" dirty="0"/>
              <a:t>* Khi bệnh nhân vào đợt cấp, thứ tự xem xét / sử dụng thuốc là: Beta2 Agonist 	– không hết</a:t>
            </a:r>
            <a:r>
              <a:rPr lang="en-US" baseline="0" dirty="0">
                <a:sym typeface="Wingdings" panose="05000000000000000000" pitchFamily="2" charset="2"/>
              </a:rPr>
              <a:t> 	Anti-Cholinergic 	–không hết 		</a:t>
            </a:r>
            <a:r>
              <a:rPr lang="en-US" baseline="0" dirty="0" err="1">
                <a:sym typeface="Wingdings" panose="05000000000000000000" pitchFamily="2" charset="2"/>
              </a:rPr>
              <a:t>Xanthines</a:t>
            </a:r>
            <a:r>
              <a:rPr lang="en-US" baseline="0" dirty="0">
                <a:sym typeface="Wingdings" panose="05000000000000000000" pitchFamily="2" charset="2"/>
              </a:rPr>
              <a:t> (Theophylline </a:t>
            </a:r>
            <a:r>
              <a:rPr lang="en-US" baseline="0" dirty="0" err="1">
                <a:sym typeface="Wingdings" panose="05000000000000000000" pitchFamily="2" charset="2"/>
              </a:rPr>
              <a:t>rất</a:t>
            </a:r>
            <a:r>
              <a:rPr lang="en-US" baseline="0" dirty="0">
                <a:sym typeface="Wingdings" panose="05000000000000000000" pitchFamily="2" charset="2"/>
              </a:rPr>
              <a:t> </a:t>
            </a:r>
            <a:r>
              <a:rPr lang="en-US" baseline="0" dirty="0" err="1">
                <a:sym typeface="Wingdings" panose="05000000000000000000" pitchFamily="2" charset="2"/>
              </a:rPr>
              <a:t>độc</a:t>
            </a:r>
            <a:r>
              <a:rPr lang="en-US" baseline="0" dirty="0">
                <a:sym typeface="Wingdings" panose="05000000000000000000" pitchFamily="2" charset="2"/>
              </a:rPr>
              <a:t>, </a:t>
            </a:r>
            <a:r>
              <a:rPr lang="en-US" baseline="0" dirty="0" err="1">
                <a:sym typeface="Wingdings" panose="05000000000000000000" pitchFamily="2" charset="2"/>
              </a:rPr>
              <a:t>chỉ</a:t>
            </a:r>
            <a:r>
              <a:rPr lang="en-US" baseline="0" dirty="0">
                <a:sym typeface="Wingdings" panose="05000000000000000000" pitchFamily="2" charset="2"/>
              </a:rPr>
              <a:t> dung </a:t>
            </a:r>
            <a:r>
              <a:rPr lang="en-US" baseline="0" dirty="0" err="1">
                <a:sym typeface="Wingdings" panose="05000000000000000000" pitchFamily="2" charset="2"/>
              </a:rPr>
              <a:t>trẻ</a:t>
            </a:r>
            <a:r>
              <a:rPr lang="en-US" baseline="0" dirty="0">
                <a:sym typeface="Wingdings" panose="05000000000000000000" pitchFamily="2" charset="2"/>
              </a:rPr>
              <a:t> &lt; 12 </a:t>
            </a:r>
            <a:r>
              <a:rPr lang="en-US" baseline="0" dirty="0" err="1">
                <a:sym typeface="Wingdings" panose="05000000000000000000" pitchFamily="2" charset="2"/>
              </a:rPr>
              <a:t>tháng</a:t>
            </a:r>
            <a:r>
              <a:rPr lang="en-US" baseline="0" dirty="0">
                <a:sym typeface="Wingdings" panose="05000000000000000000" pitchFamily="2" charset="2"/>
              </a:rPr>
              <a:t> do </a:t>
            </a:r>
            <a:r>
              <a:rPr lang="en-US" baseline="0" dirty="0" err="1">
                <a:sym typeface="Wingdings" panose="05000000000000000000" pitchFamily="2" charset="2"/>
              </a:rPr>
              <a:t>chưa</a:t>
            </a:r>
            <a:r>
              <a:rPr lang="en-US" baseline="0" dirty="0">
                <a:sym typeface="Wingdings" panose="05000000000000000000" pitchFamily="2" charset="2"/>
              </a:rPr>
              <a:t> </a:t>
            </a:r>
            <a:r>
              <a:rPr lang="en-US" baseline="0" dirty="0" err="1">
                <a:sym typeface="Wingdings" panose="05000000000000000000" pitchFamily="2" charset="2"/>
              </a:rPr>
              <a:t>ghi</a:t>
            </a:r>
            <a:r>
              <a:rPr lang="en-US" baseline="0" dirty="0">
                <a:sym typeface="Wingdings" panose="05000000000000000000" pitchFamily="2" charset="2"/>
              </a:rPr>
              <a:t> </a:t>
            </a:r>
            <a:r>
              <a:rPr lang="en-US" baseline="0" dirty="0" err="1">
                <a:sym typeface="Wingdings" panose="05000000000000000000" pitchFamily="2" charset="2"/>
              </a:rPr>
              <a:t>nhận</a:t>
            </a:r>
            <a:r>
              <a:rPr lang="en-US" baseline="0" dirty="0">
                <a:sym typeface="Wingdings" panose="05000000000000000000" pitchFamily="2" charset="2"/>
              </a:rPr>
              <a:t> </a:t>
            </a:r>
            <a:r>
              <a:rPr lang="en-US" baseline="0" dirty="0" err="1">
                <a:sym typeface="Wingdings" panose="05000000000000000000" pitchFamily="2" charset="2"/>
              </a:rPr>
              <a:t>tác</a:t>
            </a:r>
            <a:r>
              <a:rPr lang="en-US" baseline="0" dirty="0">
                <a:sym typeface="Wingdings" panose="05000000000000000000" pitchFamily="2" charset="2"/>
              </a:rPr>
              <a:t> dung </a:t>
            </a:r>
            <a:r>
              <a:rPr lang="en-US" baseline="0" dirty="0" err="1">
                <a:sym typeface="Wingdings" panose="05000000000000000000" pitchFamily="2" charset="2"/>
              </a:rPr>
              <a:t>gây</a:t>
            </a:r>
            <a:r>
              <a:rPr lang="en-US" baseline="0" dirty="0">
                <a:sym typeface="Wingdings" panose="05000000000000000000" pitchFamily="2" charset="2"/>
              </a:rPr>
              <a:t> </a:t>
            </a:r>
            <a:r>
              <a:rPr lang="en-US" baseline="0" dirty="0" err="1">
                <a:sym typeface="Wingdings" panose="05000000000000000000" pitchFamily="2" charset="2"/>
              </a:rPr>
              <a:t>độc</a:t>
            </a:r>
            <a:r>
              <a:rPr lang="en-US" baseline="0" dirty="0">
                <a:sym typeface="Wingdings" panose="05000000000000000000" pitchFamily="2" charset="2"/>
              </a:rPr>
              <a:t> </a:t>
            </a:r>
            <a:r>
              <a:rPr lang="en-US" baseline="0" dirty="0" err="1">
                <a:sym typeface="Wingdings" panose="05000000000000000000" pitchFamily="2" charset="2"/>
              </a:rPr>
              <a:t>ở</a:t>
            </a:r>
            <a:r>
              <a:rPr lang="en-US" baseline="0" dirty="0">
                <a:sym typeface="Wingdings" panose="05000000000000000000" pitchFamily="2" charset="2"/>
              </a:rPr>
              <a:t> </a:t>
            </a:r>
            <a:r>
              <a:rPr lang="en-US" baseline="0" dirty="0" err="1">
                <a:sym typeface="Wingdings" panose="05000000000000000000" pitchFamily="2" charset="2"/>
              </a:rPr>
              <a:t>đối</a:t>
            </a:r>
            <a:r>
              <a:rPr lang="en-US" baseline="0" dirty="0">
                <a:sym typeface="Wingdings" panose="05000000000000000000" pitchFamily="2" charset="2"/>
              </a:rPr>
              <a:t> </a:t>
            </a:r>
            <a:r>
              <a:rPr lang="en-US" baseline="0" dirty="0" err="1">
                <a:sym typeface="Wingdings" panose="05000000000000000000" pitchFamily="2" charset="2"/>
              </a:rPr>
              <a:t>tượng</a:t>
            </a:r>
            <a:r>
              <a:rPr lang="en-US" baseline="0" dirty="0">
                <a:sym typeface="Wingdings" panose="05000000000000000000" pitchFamily="2" charset="2"/>
              </a:rPr>
              <a:t> </a:t>
            </a:r>
            <a:r>
              <a:rPr lang="en-US" baseline="0" dirty="0" err="1">
                <a:sym typeface="Wingdings" panose="05000000000000000000" pitchFamily="2" charset="2"/>
              </a:rPr>
              <a:t>này</a:t>
            </a:r>
            <a:r>
              <a:rPr lang="en-US" baseline="0" dirty="0">
                <a:sym typeface="Wingdings" panose="05000000000000000000" pitchFamily="2" charset="2"/>
              </a:rPr>
              <a:t>)..</a:t>
            </a:r>
          </a:p>
          <a:p>
            <a:r>
              <a:rPr lang="en-US" baseline="0" dirty="0">
                <a:sym typeface="Wingdings" panose="05000000000000000000" pitchFamily="2" charset="2"/>
              </a:rPr>
              <a:t>+ Beta2 agonist: (Salbutamol, Albuterol, Ventolin) có 3 đường: uống, khí dung, </a:t>
            </a:r>
            <a:r>
              <a:rPr lang="en-US" baseline="0" dirty="0" err="1">
                <a:sym typeface="Wingdings" panose="05000000000000000000" pitchFamily="2" charset="2"/>
              </a:rPr>
              <a:t>tĩnh</a:t>
            </a:r>
            <a:r>
              <a:rPr lang="en-US" baseline="0" dirty="0">
                <a:sym typeface="Wingdings" panose="05000000000000000000" pitchFamily="2" charset="2"/>
              </a:rPr>
              <a:t> </a:t>
            </a:r>
            <a:r>
              <a:rPr lang="en-US" baseline="0" dirty="0" err="1">
                <a:sym typeface="Wingdings" panose="05000000000000000000" pitchFamily="2" charset="2"/>
              </a:rPr>
              <a:t>mạch</a:t>
            </a:r>
            <a:r>
              <a:rPr lang="en-US" baseline="0" dirty="0">
                <a:sym typeface="Wingdings" panose="05000000000000000000" pitchFamily="2" charset="2"/>
              </a:rPr>
              <a:t>.</a:t>
            </a:r>
          </a:p>
          <a:p>
            <a:r>
              <a:rPr lang="en-US" baseline="0" dirty="0" err="1">
                <a:sym typeface="Wingdings" panose="05000000000000000000" pitchFamily="2" charset="2"/>
              </a:rPr>
              <a:t>Tác</a:t>
            </a:r>
            <a:r>
              <a:rPr lang="en-US" baseline="0" dirty="0">
                <a:sym typeface="Wingdings" panose="05000000000000000000" pitchFamily="2" charset="2"/>
              </a:rPr>
              <a:t> dung DPQ </a:t>
            </a:r>
            <a:r>
              <a:rPr lang="en-US" baseline="0" dirty="0" err="1">
                <a:sym typeface="Wingdings" panose="05000000000000000000" pitchFamily="2" charset="2"/>
              </a:rPr>
              <a:t>của</a:t>
            </a:r>
            <a:r>
              <a:rPr lang="en-US" baseline="0" dirty="0">
                <a:sym typeface="Wingdings" panose="05000000000000000000" pitchFamily="2" charset="2"/>
              </a:rPr>
              <a:t> </a:t>
            </a:r>
            <a:r>
              <a:rPr lang="en-US" baseline="0" dirty="0" err="1">
                <a:sym typeface="Wingdings" panose="05000000000000000000" pitchFamily="2" charset="2"/>
              </a:rPr>
              <a:t>đồng</a:t>
            </a:r>
            <a:r>
              <a:rPr lang="en-US" baseline="0" dirty="0">
                <a:sym typeface="Wingdings" panose="05000000000000000000" pitchFamily="2" charset="2"/>
              </a:rPr>
              <a:t> </a:t>
            </a:r>
            <a:r>
              <a:rPr lang="en-US" baseline="0" dirty="0" err="1">
                <a:sym typeface="Wingdings" panose="05000000000000000000" pitchFamily="2" charset="2"/>
              </a:rPr>
              <a:t>vận</a:t>
            </a:r>
            <a:r>
              <a:rPr lang="en-US" baseline="0" dirty="0">
                <a:sym typeface="Wingdings" panose="05000000000000000000" pitchFamily="2" charset="2"/>
              </a:rPr>
              <a:t> B2 </a:t>
            </a:r>
            <a:r>
              <a:rPr lang="en-US" baseline="0" dirty="0" err="1">
                <a:sym typeface="Wingdings" panose="05000000000000000000" pitchFamily="2" charset="2"/>
              </a:rPr>
              <a:t>mạnh</a:t>
            </a:r>
            <a:r>
              <a:rPr lang="en-US" baseline="0" dirty="0">
                <a:sym typeface="Wingdings" panose="05000000000000000000" pitchFamily="2" charset="2"/>
              </a:rPr>
              <a:t> </a:t>
            </a:r>
            <a:r>
              <a:rPr lang="en-US" baseline="0" dirty="0" err="1">
                <a:sym typeface="Wingdings" panose="05000000000000000000" pitchFamily="2" charset="2"/>
              </a:rPr>
              <a:t>gấp</a:t>
            </a:r>
            <a:r>
              <a:rPr lang="en-US" baseline="0" dirty="0">
                <a:sym typeface="Wingdings" panose="05000000000000000000" pitchFamily="2" charset="2"/>
              </a:rPr>
              <a:t> 3 </a:t>
            </a:r>
            <a:r>
              <a:rPr lang="en-US" baseline="0" dirty="0" err="1">
                <a:sym typeface="Wingdings" panose="05000000000000000000" pitchFamily="2" charset="2"/>
              </a:rPr>
              <a:t>lần</a:t>
            </a:r>
            <a:r>
              <a:rPr lang="en-US" baseline="0" dirty="0">
                <a:sym typeface="Wingdings" panose="05000000000000000000" pitchFamily="2" charset="2"/>
              </a:rPr>
              <a:t> so </a:t>
            </a:r>
            <a:r>
              <a:rPr lang="en-US" baseline="0" dirty="0" err="1">
                <a:sym typeface="Wingdings" panose="05000000000000000000" pitchFamily="2" charset="2"/>
              </a:rPr>
              <a:t>với</a:t>
            </a:r>
            <a:r>
              <a:rPr lang="en-US" baseline="0" dirty="0">
                <a:sym typeface="Wingdings" panose="05000000000000000000" pitchFamily="2" charset="2"/>
              </a:rPr>
              <a:t> Anti- Cholinergic. </a:t>
            </a:r>
          </a:p>
          <a:p>
            <a:r>
              <a:rPr lang="en-US" baseline="0" dirty="0">
                <a:sym typeface="Wingdings" panose="05000000000000000000" pitchFamily="2" charset="2"/>
              </a:rPr>
              <a:t>	- Khí dung: nhanh và mạnh nhất (gấp 2 lần so với tĩnh mạch, 3 lần so với uống) -&gt; ưu tiên sử dụng.</a:t>
            </a:r>
          </a:p>
          <a:p>
            <a:r>
              <a:rPr lang="en-US" baseline="0" dirty="0">
                <a:sym typeface="Wingdings" panose="05000000000000000000" pitchFamily="2" charset="2"/>
              </a:rPr>
              <a:t>	- Uống: Salbutamol siro dự phòng (hiện nay ít dùng dạng viên).</a:t>
            </a:r>
          </a:p>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30</a:t>
            </a:fld>
            <a:endParaRPr lang="en-US"/>
          </a:p>
        </p:txBody>
      </p:sp>
    </p:spTree>
    <p:extLst>
      <p:ext uri="{BB962C8B-B14F-4D97-AF65-F5344CB8AC3E}">
        <p14:creationId xmlns:p14="http://schemas.microsoft.com/office/powerpoint/2010/main" val="21039161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Không</a:t>
            </a:r>
            <a:r>
              <a:rPr lang="en-US" baseline="0" dirty="0"/>
              <a:t> vận động, biếng ăn do khó thở.</a:t>
            </a:r>
          </a:p>
          <a:p>
            <a:r>
              <a:rPr lang="en-US" baseline="0" dirty="0"/>
              <a:t>* Nếu dùng salbutamol cắt cơn trong đêm mà không can thiệp tiếp -&gt; hôm sau sẽ lên cơn lại.</a:t>
            </a:r>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31</a:t>
            </a:fld>
            <a:endParaRPr lang="en-US"/>
          </a:p>
        </p:txBody>
      </p:sp>
    </p:spTree>
    <p:extLst>
      <p:ext uri="{BB962C8B-B14F-4D97-AF65-F5344CB8AC3E}">
        <p14:creationId xmlns:p14="http://schemas.microsoft.com/office/powerpoint/2010/main" val="3969246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Không</a:t>
            </a:r>
            <a:r>
              <a:rPr lang="en-US" baseline="0" dirty="0"/>
              <a:t> đủ khả năng xử trí tại nhà: chú ý người nhà không phân biệt được thuốc cắt cơn, ngừa cơn -&gt; xịt </a:t>
            </a:r>
            <a:r>
              <a:rPr lang="en-US" baseline="0" dirty="0" err="1"/>
              <a:t>nhầm</a:t>
            </a:r>
            <a:r>
              <a:rPr lang="en-US" baseline="0" dirty="0"/>
              <a:t>.</a:t>
            </a:r>
          </a:p>
          <a:p>
            <a:pPr marL="171450" indent="-171450">
              <a:buFont typeface="Arial" panose="020B0604020202020204" pitchFamily="34" charset="0"/>
              <a:buChar char="•"/>
            </a:pPr>
            <a:r>
              <a:rPr lang="en-US" baseline="0" dirty="0" err="1"/>
              <a:t>Cập</a:t>
            </a:r>
            <a:r>
              <a:rPr lang="en-US" baseline="0" dirty="0"/>
              <a:t> </a:t>
            </a:r>
            <a:r>
              <a:rPr lang="en-US" baseline="0" dirty="0" err="1"/>
              <a:t>nhật</a:t>
            </a:r>
            <a:r>
              <a:rPr lang="en-US" baseline="0" dirty="0"/>
              <a:t> </a:t>
            </a:r>
            <a:r>
              <a:rPr lang="en-US" baseline="0" dirty="0" err="1"/>
              <a:t>mới</a:t>
            </a:r>
            <a:r>
              <a:rPr lang="en-US" baseline="0" dirty="0"/>
              <a:t>: 1 </a:t>
            </a:r>
            <a:r>
              <a:rPr lang="en-US" baseline="0" dirty="0" err="1"/>
              <a:t>nhát</a:t>
            </a:r>
            <a:r>
              <a:rPr lang="en-US" baseline="0" dirty="0"/>
              <a:t> MDI/ 5kg </a:t>
            </a:r>
            <a:r>
              <a:rPr lang="en-US" baseline="0" dirty="0" err="1"/>
              <a:t>cân</a:t>
            </a:r>
            <a:r>
              <a:rPr lang="en-US" baseline="0" dirty="0"/>
              <a:t> </a:t>
            </a:r>
            <a:r>
              <a:rPr lang="en-US" baseline="0" dirty="0" err="1"/>
              <a:t>nặng</a:t>
            </a:r>
            <a:r>
              <a:rPr lang="en-US" baseline="0" dirty="0"/>
              <a:t>. </a:t>
            </a:r>
            <a:r>
              <a:rPr lang="en-US" baseline="0" dirty="0" err="1"/>
              <a:t>Trẻ</a:t>
            </a:r>
            <a:r>
              <a:rPr lang="en-US" baseline="0" dirty="0"/>
              <a:t> 6-10kg </a:t>
            </a:r>
            <a:r>
              <a:rPr lang="en-US" baseline="0" dirty="0" err="1"/>
              <a:t>thì</a:t>
            </a:r>
            <a:r>
              <a:rPr lang="en-US" baseline="0" dirty="0"/>
              <a:t> 2 </a:t>
            </a:r>
            <a:r>
              <a:rPr lang="en-US" baseline="0" dirty="0" err="1"/>
              <a:t>nhát</a:t>
            </a:r>
            <a:r>
              <a:rPr lang="en-US" baseline="0" dirty="0"/>
              <a:t> </a:t>
            </a:r>
            <a:r>
              <a:rPr lang="en-US" baseline="0" dirty="0" err="1"/>
              <a:t>xịt</a:t>
            </a:r>
            <a:r>
              <a:rPr lang="en-US" baseline="0" dirty="0"/>
              <a:t>.</a:t>
            </a:r>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32</a:t>
            </a:fld>
            <a:endParaRPr lang="en-US"/>
          </a:p>
        </p:txBody>
      </p:sp>
    </p:spTree>
    <p:extLst>
      <p:ext uri="{BB962C8B-B14F-4D97-AF65-F5344CB8AC3E}">
        <p14:creationId xmlns:p14="http://schemas.microsoft.com/office/powerpoint/2010/main" val="30583405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Điều</a:t>
            </a:r>
            <a:r>
              <a:rPr lang="en-US" dirty="0"/>
              <a:t> </a:t>
            </a:r>
            <a:r>
              <a:rPr lang="en-US" dirty="0" err="1"/>
              <a:t>trị</a:t>
            </a:r>
            <a:r>
              <a:rPr lang="en-US" dirty="0"/>
              <a:t> </a:t>
            </a:r>
            <a:r>
              <a:rPr lang="en-US" dirty="0" err="1"/>
              <a:t>cơ</a:t>
            </a:r>
            <a:r>
              <a:rPr lang="en-US" dirty="0"/>
              <a:t> </a:t>
            </a:r>
            <a:r>
              <a:rPr lang="en-US" dirty="0" err="1"/>
              <a:t>bản</a:t>
            </a:r>
            <a:r>
              <a:rPr lang="en-US" dirty="0"/>
              <a:t> </a:t>
            </a:r>
            <a:r>
              <a:rPr lang="en-US" dirty="0" err="1"/>
              <a:t>bắt</a:t>
            </a:r>
            <a:r>
              <a:rPr lang="en-US" dirty="0"/>
              <a:t> </a:t>
            </a:r>
            <a:r>
              <a:rPr lang="en-US" dirty="0" err="1"/>
              <a:t>buộc</a:t>
            </a:r>
            <a:r>
              <a:rPr lang="en-US" dirty="0"/>
              <a:t> </a:t>
            </a:r>
            <a:r>
              <a:rPr lang="en-US" dirty="0" err="1"/>
              <a:t>phải</a:t>
            </a:r>
            <a:r>
              <a:rPr lang="en-US" dirty="0"/>
              <a:t> </a:t>
            </a:r>
            <a:r>
              <a:rPr lang="en-US" dirty="0" err="1"/>
              <a:t>có</a:t>
            </a:r>
            <a:r>
              <a:rPr lang="en-US" dirty="0"/>
              <a:t> </a:t>
            </a:r>
            <a:r>
              <a:rPr lang="en-US" dirty="0" err="1"/>
              <a:t>cuả</a:t>
            </a:r>
            <a:r>
              <a:rPr lang="en-US" dirty="0"/>
              <a:t> </a:t>
            </a:r>
            <a:r>
              <a:rPr lang="en-US" dirty="0" err="1"/>
              <a:t>xử</a:t>
            </a:r>
            <a:r>
              <a:rPr lang="en-US" dirty="0"/>
              <a:t> </a:t>
            </a:r>
            <a:r>
              <a:rPr lang="en-US" dirty="0" err="1"/>
              <a:t>trí</a:t>
            </a:r>
            <a:r>
              <a:rPr lang="en-US" dirty="0"/>
              <a:t> </a:t>
            </a:r>
            <a:r>
              <a:rPr lang="en-US" dirty="0" err="1"/>
              <a:t>cơn</a:t>
            </a:r>
            <a:r>
              <a:rPr lang="en-US" dirty="0"/>
              <a:t> hen </a:t>
            </a:r>
            <a:r>
              <a:rPr lang="en-US" dirty="0" err="1"/>
              <a:t>cấp</a:t>
            </a:r>
            <a:r>
              <a:rPr lang="en-US" dirty="0"/>
              <a:t>.</a:t>
            </a:r>
          </a:p>
        </p:txBody>
      </p:sp>
      <p:sp>
        <p:nvSpPr>
          <p:cNvPr id="4" name="Slide Number Placeholder 3"/>
          <p:cNvSpPr>
            <a:spLocks noGrp="1"/>
          </p:cNvSpPr>
          <p:nvPr>
            <p:ph type="sldNum" sz="quarter" idx="5"/>
          </p:nvPr>
        </p:nvSpPr>
        <p:spPr/>
        <p:txBody>
          <a:bodyPr/>
          <a:lstStyle/>
          <a:p>
            <a:fld id="{B77A17B1-83B2-D54C-B36A-27439EFA1552}" type="slidenum">
              <a:rPr lang="en-US" smtClean="0"/>
              <a:t>33</a:t>
            </a:fld>
            <a:endParaRPr lang="en-US"/>
          </a:p>
        </p:txBody>
      </p:sp>
    </p:spTree>
    <p:extLst>
      <p:ext uri="{BB962C8B-B14F-4D97-AF65-F5344CB8AC3E}">
        <p14:creationId xmlns:p14="http://schemas.microsoft.com/office/powerpoint/2010/main" val="1147343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Hen ở</a:t>
            </a:r>
            <a:r>
              <a:rPr lang="en-US" baseline="0" dirty="0"/>
              <a:t> VN tần số cao, nhưng chẩn đoán cơn đầu tiên </a:t>
            </a:r>
            <a:r>
              <a:rPr lang="en-US" baseline="0" dirty="0" err="1"/>
              <a:t>khó</a:t>
            </a:r>
            <a:r>
              <a:rPr lang="en-US" baseline="0"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Việt</a:t>
            </a:r>
            <a:r>
              <a:rPr lang="en-US" baseline="0" dirty="0"/>
              <a:t> Nam </a:t>
            </a:r>
            <a:r>
              <a:rPr lang="en-US" baseline="0" dirty="0" err="1"/>
              <a:t>tỉ</a:t>
            </a:r>
            <a:r>
              <a:rPr lang="en-US" baseline="0" dirty="0"/>
              <a:t> </a:t>
            </a:r>
            <a:r>
              <a:rPr lang="en-US" baseline="0" dirty="0" err="1"/>
              <a:t>lệ</a:t>
            </a:r>
            <a:r>
              <a:rPr lang="en-US" baseline="0" dirty="0"/>
              <a:t> &gt; 10% </a:t>
            </a:r>
            <a:r>
              <a:rPr lang="en-US" baseline="0" dirty="0" err="1"/>
              <a:t>trẻ</a:t>
            </a:r>
            <a:r>
              <a:rPr lang="en-US" baseline="0" dirty="0"/>
              <a:t> </a:t>
            </a:r>
            <a:r>
              <a:rPr lang="en-US" baseline="0" dirty="0" err="1"/>
              <a:t>bị</a:t>
            </a:r>
            <a:r>
              <a:rPr lang="en-US" baseline="0" dirty="0"/>
              <a:t> hen.</a:t>
            </a:r>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3</a:t>
            </a:fld>
            <a:endParaRPr lang="en-US"/>
          </a:p>
        </p:txBody>
      </p:sp>
    </p:spTree>
    <p:extLst>
      <p:ext uri="{BB962C8B-B14F-4D97-AF65-F5344CB8AC3E}">
        <p14:creationId xmlns:p14="http://schemas.microsoft.com/office/powerpoint/2010/main" val="40660710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Xử</a:t>
            </a:r>
            <a:r>
              <a:rPr lang="en-US" baseline="0" dirty="0"/>
              <a:t> trí ban đầu: cung cấp oxy và dãn phế </a:t>
            </a:r>
            <a:r>
              <a:rPr lang="en-US" baseline="0" dirty="0" err="1"/>
              <a:t>quản</a:t>
            </a:r>
            <a:r>
              <a:rPr lang="en-US" baseline="0" dirty="0"/>
              <a:t>.</a:t>
            </a:r>
          </a:p>
          <a:p>
            <a:pPr marL="171450" indent="-171450">
              <a:buFont typeface="Arial" panose="020B0604020202020204" pitchFamily="34" charset="0"/>
              <a:buChar char="•"/>
            </a:pPr>
            <a:r>
              <a:rPr lang="en-US" baseline="0" dirty="0" err="1"/>
              <a:t>Chú</a:t>
            </a:r>
            <a:r>
              <a:rPr lang="en-US" baseline="0" dirty="0"/>
              <a:t> </a:t>
            </a:r>
            <a:r>
              <a:rPr lang="en-US" baseline="0" dirty="0" err="1"/>
              <a:t>ý</a:t>
            </a:r>
            <a:r>
              <a:rPr lang="en-US" baseline="0" dirty="0"/>
              <a:t> dung </a:t>
            </a:r>
            <a:r>
              <a:rPr lang="en-US" baseline="0" dirty="0" err="1"/>
              <a:t>dãn</a:t>
            </a:r>
            <a:r>
              <a:rPr lang="en-US" baseline="0" dirty="0"/>
              <a:t> PQ MDI </a:t>
            </a:r>
            <a:r>
              <a:rPr lang="en-US" baseline="0" dirty="0" err="1"/>
              <a:t>thì</a:t>
            </a:r>
            <a:r>
              <a:rPr lang="en-US" baseline="0" dirty="0"/>
              <a:t> 5kg/ 1 </a:t>
            </a:r>
            <a:r>
              <a:rPr lang="en-US" baseline="0" dirty="0" err="1"/>
              <a:t>nhát</a:t>
            </a:r>
            <a:r>
              <a:rPr lang="en-US" baseline="0" dirty="0"/>
              <a:t>. </a:t>
            </a:r>
            <a:r>
              <a:rPr lang="en-US" baseline="0" dirty="0" err="1"/>
              <a:t>Còn</a:t>
            </a:r>
            <a:r>
              <a:rPr lang="en-US" baseline="0" dirty="0"/>
              <a:t> </a:t>
            </a:r>
            <a:r>
              <a:rPr lang="en-US" baseline="0" dirty="0" err="1"/>
              <a:t>với</a:t>
            </a:r>
            <a:r>
              <a:rPr lang="en-US" baseline="0" dirty="0"/>
              <a:t> PKD </a:t>
            </a:r>
            <a:r>
              <a:rPr lang="en-US" baseline="0" dirty="0" err="1"/>
              <a:t>thì</a:t>
            </a:r>
            <a:r>
              <a:rPr lang="en-US" baseline="0" dirty="0"/>
              <a:t> &lt; 5 </a:t>
            </a:r>
            <a:r>
              <a:rPr lang="en-US" baseline="0" dirty="0" err="1"/>
              <a:t>tuổi</a:t>
            </a:r>
            <a:r>
              <a:rPr lang="en-US" baseline="0" dirty="0"/>
              <a:t> </a:t>
            </a:r>
            <a:r>
              <a:rPr lang="en-US" baseline="0" dirty="0" err="1"/>
              <a:t>liều</a:t>
            </a:r>
            <a:r>
              <a:rPr lang="en-US" baseline="0" dirty="0"/>
              <a:t> max 2.5 mg, &gt; 5 </a:t>
            </a:r>
            <a:r>
              <a:rPr lang="en-US" baseline="0" dirty="0" err="1"/>
              <a:t>tuổi</a:t>
            </a:r>
            <a:r>
              <a:rPr lang="en-US" baseline="0" dirty="0"/>
              <a:t> </a:t>
            </a:r>
            <a:r>
              <a:rPr lang="en-US" baseline="0" dirty="0" err="1"/>
              <a:t>liều</a:t>
            </a:r>
            <a:r>
              <a:rPr lang="en-US" baseline="0" dirty="0"/>
              <a:t> max 5 mg ( </a:t>
            </a:r>
            <a:r>
              <a:rPr lang="en-US" baseline="0" dirty="0" err="1"/>
              <a:t>liều</a:t>
            </a:r>
            <a:r>
              <a:rPr lang="en-US" baseline="0" dirty="0"/>
              <a:t> </a:t>
            </a:r>
            <a:r>
              <a:rPr lang="en-US" baseline="0" dirty="0" err="1"/>
              <a:t>theo</a:t>
            </a:r>
            <a:r>
              <a:rPr lang="en-US" baseline="0" dirty="0"/>
              <a:t> </a:t>
            </a:r>
            <a:r>
              <a:rPr lang="en-US" baseline="0" dirty="0" err="1"/>
              <a:t>cân</a:t>
            </a:r>
            <a:r>
              <a:rPr lang="en-US" baseline="0" dirty="0"/>
              <a:t> </a:t>
            </a:r>
            <a:r>
              <a:rPr lang="en-US" baseline="0" dirty="0" err="1"/>
              <a:t>nặng</a:t>
            </a:r>
            <a:r>
              <a:rPr lang="en-US" baseline="0" dirty="0"/>
              <a:t> 0.15mg/kg/</a:t>
            </a:r>
            <a:r>
              <a:rPr lang="en-US" baseline="0" dirty="0" err="1"/>
              <a:t>lần</a:t>
            </a:r>
            <a:r>
              <a:rPr lang="en-US" baseline="0" dirty="0"/>
              <a:t> Salbutamol).</a:t>
            </a:r>
          </a:p>
          <a:p>
            <a:r>
              <a:rPr lang="en-US" baseline="0" dirty="0"/>
              <a:t>+ Corticoide toàn thân: dùng tùy trường hợp không phải lúc nào cũng dùng.</a:t>
            </a:r>
            <a:endParaRPr lang="en-US" dirty="0"/>
          </a:p>
          <a:p>
            <a:r>
              <a:rPr lang="en-US" dirty="0"/>
              <a:t>* Ipratropium</a:t>
            </a:r>
            <a:r>
              <a:rPr lang="en-US" baseline="0" dirty="0"/>
              <a:t> bromide: &lt;5 tuổi liều 125; &gt;5 tuổi liều 250. </a:t>
            </a:r>
            <a:r>
              <a:rPr lang="en-US" baseline="0" dirty="0" err="1"/>
              <a:t>Cập</a:t>
            </a:r>
            <a:r>
              <a:rPr lang="en-US" baseline="0" dirty="0"/>
              <a:t> </a:t>
            </a:r>
            <a:r>
              <a:rPr lang="en-US" baseline="0" dirty="0" err="1"/>
              <a:t>nhật</a:t>
            </a:r>
            <a:r>
              <a:rPr lang="en-US" baseline="0" dirty="0"/>
              <a:t> </a:t>
            </a:r>
            <a:r>
              <a:rPr lang="en-US" baseline="0" dirty="0" err="1"/>
              <a:t>mới</a:t>
            </a:r>
            <a:r>
              <a:rPr lang="en-US" baseline="0" dirty="0"/>
              <a:t> </a:t>
            </a:r>
            <a:r>
              <a:rPr lang="en-US" baseline="0" dirty="0" err="1"/>
              <a:t>chỉ</a:t>
            </a:r>
            <a:r>
              <a:rPr lang="en-US" baseline="0" dirty="0"/>
              <a:t> dung </a:t>
            </a:r>
            <a:r>
              <a:rPr lang="en-US" baseline="0" dirty="0" err="1"/>
              <a:t>Iprtropium</a:t>
            </a:r>
            <a:r>
              <a:rPr lang="en-US" baseline="0" dirty="0"/>
              <a:t> Bromide </a:t>
            </a:r>
            <a:r>
              <a:rPr lang="en-US" baseline="0" dirty="0" err="1"/>
              <a:t>trong</a:t>
            </a:r>
            <a:r>
              <a:rPr lang="en-US" baseline="0" dirty="0"/>
              <a:t> 24h.</a:t>
            </a:r>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34</a:t>
            </a:fld>
            <a:endParaRPr lang="en-US"/>
          </a:p>
        </p:txBody>
      </p:sp>
    </p:spTree>
    <p:extLst>
      <p:ext uri="{BB962C8B-B14F-4D97-AF65-F5344CB8AC3E}">
        <p14:creationId xmlns:p14="http://schemas.microsoft.com/office/powerpoint/2010/main" val="36859526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Cơn</a:t>
            </a:r>
            <a:r>
              <a:rPr lang="en-US" baseline="0" dirty="0"/>
              <a:t> hen nhẹ:</a:t>
            </a:r>
          </a:p>
          <a:p>
            <a:r>
              <a:rPr lang="en-US" baseline="0" dirty="0"/>
              <a:t>	+ MDI salbutamol: 1 nhát/lần/ 5kg; tối đa 10 nhát. Xài quá nhiều gây tác dụng phụ (hạ kali, rung cơ, nhịp tim </a:t>
            </a:r>
            <a:r>
              <a:rPr lang="en-US" baseline="0" dirty="0" err="1"/>
              <a:t>nhanh</a:t>
            </a:r>
            <a:r>
              <a:rPr lang="en-US" baseline="0" dirty="0"/>
              <a:t>).</a:t>
            </a:r>
          </a:p>
          <a:p>
            <a:r>
              <a:rPr lang="en-US" baseline="0" dirty="0" err="1"/>
              <a:t>Nếu</a:t>
            </a:r>
            <a:r>
              <a:rPr lang="en-US" baseline="0" dirty="0"/>
              <a:t> </a:t>
            </a:r>
            <a:r>
              <a:rPr lang="en-US" baseline="0" dirty="0" err="1"/>
              <a:t>đáp</a:t>
            </a:r>
            <a:r>
              <a:rPr lang="en-US" baseline="0" dirty="0"/>
              <a:t> </a:t>
            </a:r>
            <a:r>
              <a:rPr lang="en-US" baseline="0" dirty="0" err="1"/>
              <a:t>ứng</a:t>
            </a:r>
            <a:r>
              <a:rPr lang="en-US" baseline="0" dirty="0"/>
              <a:t> </a:t>
            </a:r>
            <a:r>
              <a:rPr lang="en-US" baseline="0" dirty="0" err="1"/>
              <a:t>tốt</a:t>
            </a:r>
            <a:r>
              <a:rPr lang="en-US" baseline="0" dirty="0"/>
              <a:t> </a:t>
            </a:r>
            <a:r>
              <a:rPr lang="en-US" baseline="0" dirty="0" err="1"/>
              <a:t>thì</a:t>
            </a:r>
            <a:r>
              <a:rPr lang="en-US" baseline="0" dirty="0"/>
              <a:t> </a:t>
            </a:r>
            <a:r>
              <a:rPr lang="en-US" baseline="0" dirty="0" err="1"/>
              <a:t>dãn</a:t>
            </a:r>
            <a:r>
              <a:rPr lang="en-US" baseline="0" dirty="0"/>
              <a:t> </a:t>
            </a:r>
            <a:r>
              <a:rPr lang="en-US" baseline="0" dirty="0" err="1"/>
              <a:t>dần</a:t>
            </a:r>
            <a:r>
              <a:rPr lang="en-US" baseline="0" dirty="0"/>
              <a:t> </a:t>
            </a:r>
            <a:r>
              <a:rPr lang="en-US" baseline="0" dirty="0" err="1"/>
              <a:t>liều</a:t>
            </a:r>
            <a:r>
              <a:rPr lang="en-US" baseline="0" dirty="0"/>
              <a:t> SABA </a:t>
            </a:r>
            <a:r>
              <a:rPr lang="en-US" baseline="0" dirty="0" err="1"/>
              <a:t>ra.</a:t>
            </a:r>
            <a:r>
              <a:rPr lang="en-US" baseline="0" dirty="0"/>
              <a:t> </a:t>
            </a:r>
            <a:r>
              <a:rPr lang="en-US" baseline="0" dirty="0" err="1"/>
              <a:t>Từ</a:t>
            </a:r>
            <a:r>
              <a:rPr lang="en-US" baseline="0" dirty="0"/>
              <a:t> 20 </a:t>
            </a:r>
            <a:r>
              <a:rPr lang="en-US" baseline="0" dirty="0" err="1"/>
              <a:t>phút</a:t>
            </a:r>
            <a:r>
              <a:rPr lang="en-US" baseline="0" dirty="0"/>
              <a:t> </a:t>
            </a:r>
            <a:r>
              <a:rPr lang="en-US" baseline="0" dirty="0">
                <a:sym typeface="Wingdings" pitchFamily="2" charset="2"/>
              </a:rPr>
              <a:t> 4-6 </a:t>
            </a:r>
            <a:r>
              <a:rPr lang="en-US" baseline="0" dirty="0" err="1">
                <a:sym typeface="Wingdings" pitchFamily="2" charset="2"/>
              </a:rPr>
              <a:t>giờ</a:t>
            </a:r>
            <a:r>
              <a:rPr lang="en-US" baseline="0" dirty="0">
                <a:sym typeface="Wingdings" pitchFamily="2" charset="2"/>
              </a:rPr>
              <a:t>.</a:t>
            </a:r>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35</a:t>
            </a:fld>
            <a:endParaRPr lang="en-US"/>
          </a:p>
        </p:txBody>
      </p:sp>
    </p:spTree>
    <p:extLst>
      <p:ext uri="{BB962C8B-B14F-4D97-AF65-F5344CB8AC3E}">
        <p14:creationId xmlns:p14="http://schemas.microsoft.com/office/powerpoint/2010/main" val="1093653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Khi đáp</a:t>
            </a:r>
            <a:r>
              <a:rPr lang="en-US" baseline="0" dirty="0"/>
              <a:t> ứng không hoàn toàn / xấu:</a:t>
            </a:r>
          </a:p>
          <a:p>
            <a:r>
              <a:rPr lang="en-US" baseline="0" dirty="0"/>
              <a:t>	+ &lt; 1 tuổi: bắt buộc phải TTM </a:t>
            </a:r>
            <a:r>
              <a:rPr lang="en-US" baseline="0" dirty="0" err="1"/>
              <a:t>Aminophyline</a:t>
            </a:r>
            <a:r>
              <a:rPr lang="en-US" baseline="0" dirty="0"/>
              <a:t>- Theophylline (do dùng Magnesium sulfate  &lt;1 tuổi chưa được chứng minh hiệu quả).</a:t>
            </a:r>
          </a:p>
          <a:p>
            <a:r>
              <a:rPr lang="en-US" baseline="0" dirty="0"/>
              <a:t>	+ &gt; 1 tuổi: ưu tiên Magnesium Sulfate hơn (Aminophyline độc). Tuy nhiên GINA vẫn chưa khuyến cáo dùng Magnesium Sulfate cho trẻ &lt;5 tuổi.</a:t>
            </a:r>
          </a:p>
          <a:p>
            <a:r>
              <a:rPr lang="en-US" baseline="0" dirty="0"/>
              <a:t>	+ Ngoài ra có thể sử dụng ICS liều cao (không có trong textbook như có trong hướng dẫn của bộ y tế).</a:t>
            </a:r>
          </a:p>
        </p:txBody>
      </p:sp>
      <p:sp>
        <p:nvSpPr>
          <p:cNvPr id="4" name="Slide Number Placeholder 3"/>
          <p:cNvSpPr>
            <a:spLocks noGrp="1"/>
          </p:cNvSpPr>
          <p:nvPr>
            <p:ph type="sldNum" sz="quarter" idx="10"/>
          </p:nvPr>
        </p:nvSpPr>
        <p:spPr/>
        <p:txBody>
          <a:bodyPr/>
          <a:lstStyle/>
          <a:p>
            <a:fld id="{B77A17B1-83B2-D54C-B36A-27439EFA1552}" type="slidenum">
              <a:rPr lang="en-US" smtClean="0"/>
              <a:t>36</a:t>
            </a:fld>
            <a:endParaRPr lang="en-US"/>
          </a:p>
        </p:txBody>
      </p:sp>
    </p:spTree>
    <p:extLst>
      <p:ext uri="{BB962C8B-B14F-4D97-AF65-F5344CB8AC3E}">
        <p14:creationId xmlns:p14="http://schemas.microsoft.com/office/powerpoint/2010/main" val="1101704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Magnesium sulfate:</a:t>
            </a:r>
            <a:r>
              <a:rPr lang="en-US" baseline="0" dirty="0"/>
              <a:t> h ít xài nên khỏi học </a:t>
            </a:r>
            <a:r>
              <a:rPr lang="en-US" baseline="0" dirty="0" err="1"/>
              <a:t>liều</a:t>
            </a:r>
            <a:r>
              <a:rPr lang="en-US" baseline="0" dirty="0"/>
              <a:t>.</a:t>
            </a:r>
          </a:p>
          <a:p>
            <a:r>
              <a:rPr lang="en-US" baseline="0" dirty="0"/>
              <a:t>Aminophylline </a:t>
            </a:r>
            <a:r>
              <a:rPr lang="en-US" baseline="0" dirty="0" err="1"/>
              <a:t>nếu</a:t>
            </a:r>
            <a:r>
              <a:rPr lang="en-US" baseline="0" dirty="0"/>
              <a:t> </a:t>
            </a:r>
            <a:r>
              <a:rPr lang="en-US" baseline="0" dirty="0" err="1"/>
              <a:t>trẻ</a:t>
            </a:r>
            <a:r>
              <a:rPr lang="en-US" baseline="0" dirty="0"/>
              <a:t> </a:t>
            </a:r>
            <a:r>
              <a:rPr lang="en-US" baseline="0" dirty="0" err="1"/>
              <a:t>đã</a:t>
            </a:r>
            <a:r>
              <a:rPr lang="en-US" baseline="0" dirty="0"/>
              <a:t> dung </a:t>
            </a:r>
            <a:r>
              <a:rPr lang="en-US" baseline="0" dirty="0" err="1"/>
              <a:t>trước</a:t>
            </a:r>
            <a:r>
              <a:rPr lang="en-US" baseline="0" dirty="0"/>
              <a:t> </a:t>
            </a:r>
            <a:r>
              <a:rPr lang="en-US" baseline="0" dirty="0" err="1"/>
              <a:t>đó</a:t>
            </a:r>
            <a:r>
              <a:rPr lang="en-US" baseline="0" dirty="0"/>
              <a:t> </a:t>
            </a:r>
            <a:r>
              <a:rPr lang="en-US" baseline="0" dirty="0" err="1"/>
              <a:t>thì</a:t>
            </a:r>
            <a:r>
              <a:rPr lang="en-US" baseline="0" dirty="0"/>
              <a:t> </a:t>
            </a:r>
            <a:r>
              <a:rPr lang="en-US" baseline="0" dirty="0" err="1"/>
              <a:t>liều</a:t>
            </a:r>
            <a:r>
              <a:rPr lang="en-US" baseline="0" dirty="0"/>
              <a:t> </a:t>
            </a:r>
            <a:r>
              <a:rPr lang="en-US" baseline="0" dirty="0" err="1"/>
              <a:t>tấn</a:t>
            </a:r>
            <a:r>
              <a:rPr lang="en-US" baseline="0" dirty="0"/>
              <a:t> </a:t>
            </a:r>
            <a:r>
              <a:rPr lang="en-US" baseline="0" dirty="0" err="1"/>
              <a:t>công</a:t>
            </a:r>
            <a:r>
              <a:rPr lang="en-US" baseline="0" dirty="0"/>
              <a:t> </a:t>
            </a:r>
            <a:r>
              <a:rPr lang="en-US" baseline="0" dirty="0" err="1"/>
              <a:t>là</a:t>
            </a:r>
            <a:r>
              <a:rPr lang="en-US" baseline="0" dirty="0"/>
              <a:t> 3mg/kg/ 20 </a:t>
            </a:r>
            <a:r>
              <a:rPr lang="en-US" baseline="0" dirty="0" err="1"/>
              <a:t>phút</a:t>
            </a:r>
            <a:r>
              <a:rPr lang="en-US" baseline="0" dirty="0"/>
              <a:t>.</a:t>
            </a:r>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37</a:t>
            </a:fld>
            <a:endParaRPr lang="en-US"/>
          </a:p>
        </p:txBody>
      </p:sp>
    </p:spTree>
    <p:extLst>
      <p:ext uri="{BB962C8B-B14F-4D97-AF65-F5344CB8AC3E}">
        <p14:creationId xmlns:p14="http://schemas.microsoft.com/office/powerpoint/2010/main" val="17822405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Tiếp</a:t>
            </a:r>
            <a:r>
              <a:rPr lang="en-US" baseline="0" dirty="0"/>
              <a:t> cận tại phòng khám:</a:t>
            </a:r>
            <a:endParaRPr lang="en-US" dirty="0"/>
          </a:p>
          <a:p>
            <a:r>
              <a:rPr lang="en-US" dirty="0"/>
              <a:t>+</a:t>
            </a:r>
            <a:r>
              <a:rPr lang="en-US" baseline="0" dirty="0"/>
              <a:t> </a:t>
            </a:r>
            <a:r>
              <a:rPr lang="en-US" dirty="0"/>
              <a:t>Hen nhẹ:</a:t>
            </a:r>
            <a:r>
              <a:rPr lang="en-US" baseline="0" dirty="0"/>
              <a:t> cho SABA -&gt; 30p sau hết luôn -&gt; đi về.</a:t>
            </a:r>
          </a:p>
          <a:p>
            <a:r>
              <a:rPr lang="en-US" baseline="0" dirty="0"/>
              <a:t>+ Hen trung bình:</a:t>
            </a:r>
          </a:p>
          <a:p>
            <a:r>
              <a:rPr lang="en-US" baseline="0" dirty="0"/>
              <a:t>	- SABA =&gt; 30p </a:t>
            </a:r>
            <a:r>
              <a:rPr lang="en-US" baseline="0" dirty="0" err="1"/>
              <a:t>đánh</a:t>
            </a:r>
            <a:r>
              <a:rPr lang="en-US" baseline="0" dirty="0"/>
              <a:t> </a:t>
            </a:r>
            <a:r>
              <a:rPr lang="en-US" baseline="0" dirty="0" err="1"/>
              <a:t>giá</a:t>
            </a:r>
            <a:r>
              <a:rPr lang="en-US" baseline="0" dirty="0"/>
              <a:t> </a:t>
            </a:r>
            <a:r>
              <a:rPr lang="en-US" baseline="0" dirty="0" err="1"/>
              <a:t>lại</a:t>
            </a:r>
            <a:r>
              <a:rPr lang="en-US" baseline="0" dirty="0"/>
              <a:t> </a:t>
            </a:r>
            <a:r>
              <a:rPr lang="en-US" baseline="0" dirty="0" err="1"/>
              <a:t>thâý</a:t>
            </a:r>
            <a:r>
              <a:rPr lang="en-US" baseline="0" dirty="0"/>
              <a:t> bớt =&gt; </a:t>
            </a:r>
            <a:r>
              <a:rPr lang="en-US" baseline="0" dirty="0" err="1"/>
              <a:t>duy</a:t>
            </a:r>
            <a:r>
              <a:rPr lang="en-US" baseline="0" dirty="0"/>
              <a:t> </a:t>
            </a:r>
            <a:r>
              <a:rPr lang="en-US" baseline="0" dirty="0" err="1"/>
              <a:t>trì</a:t>
            </a:r>
            <a:r>
              <a:rPr lang="en-US" baseline="0" dirty="0"/>
              <a:t>, </a:t>
            </a:r>
            <a:r>
              <a:rPr lang="en-US" baseline="0" dirty="0" err="1"/>
              <a:t>sau</a:t>
            </a:r>
            <a:r>
              <a:rPr lang="en-US" baseline="0" dirty="0"/>
              <a:t> </a:t>
            </a:r>
            <a:r>
              <a:rPr lang="en-US" baseline="0" dirty="0" err="1"/>
              <a:t>đó</a:t>
            </a:r>
            <a:r>
              <a:rPr lang="en-US" baseline="0" dirty="0"/>
              <a:t> </a:t>
            </a:r>
            <a:r>
              <a:rPr lang="en-US" baseline="0" dirty="0" err="1"/>
              <a:t>đủ</a:t>
            </a:r>
            <a:r>
              <a:rPr lang="en-US" baseline="0" dirty="0"/>
              <a:t> 3 </a:t>
            </a:r>
            <a:r>
              <a:rPr lang="en-US" baseline="0" dirty="0" err="1"/>
              <a:t>liều</a:t>
            </a:r>
            <a:r>
              <a:rPr lang="en-US" baseline="0" dirty="0"/>
              <a:t> </a:t>
            </a:r>
            <a:r>
              <a:rPr lang="en-US" baseline="0" dirty="0" err="1"/>
              <a:t>thì</a:t>
            </a:r>
            <a:r>
              <a:rPr lang="en-US" baseline="0" dirty="0"/>
              <a:t> </a:t>
            </a:r>
            <a:r>
              <a:rPr lang="en-US" baseline="0" dirty="0" err="1"/>
              <a:t>ngắt</a:t>
            </a:r>
            <a:r>
              <a:rPr lang="en-US" baseline="0" dirty="0"/>
              <a:t> </a:t>
            </a:r>
            <a:r>
              <a:rPr lang="en-US" baseline="0" dirty="0" err="1"/>
              <a:t>qãng</a:t>
            </a:r>
            <a:r>
              <a:rPr lang="en-US" baseline="0" dirty="0"/>
              <a:t> </a:t>
            </a:r>
            <a:r>
              <a:rPr lang="en-US" baseline="0" dirty="0" err="1"/>
              <a:t>ra</a:t>
            </a:r>
            <a:r>
              <a:rPr lang="en-US" baseline="0" dirty="0"/>
              <a:t> 1,2,3,4h </a:t>
            </a:r>
            <a:r>
              <a:rPr lang="en-US" baseline="0" dirty="0" err="1"/>
              <a:t>trong</a:t>
            </a:r>
            <a:r>
              <a:rPr lang="en-US" baseline="0" dirty="0"/>
              <a:t> </a:t>
            </a:r>
            <a:r>
              <a:rPr lang="en-US" baseline="0" dirty="0" err="1"/>
              <a:t>ngày</a:t>
            </a:r>
            <a:r>
              <a:rPr lang="en-US" baseline="0" dirty="0"/>
              <a:t> </a:t>
            </a:r>
            <a:r>
              <a:rPr lang="en-US" baseline="0" dirty="0" err="1"/>
              <a:t>đầu</a:t>
            </a:r>
            <a:r>
              <a:rPr lang="en-US" baseline="0" dirty="0"/>
              <a:t>, </a:t>
            </a:r>
            <a:r>
              <a:rPr lang="en-US" baseline="0" dirty="0" err="1"/>
              <a:t>ngày</a:t>
            </a:r>
            <a:r>
              <a:rPr lang="en-US" baseline="0" dirty="0"/>
              <a:t> </a:t>
            </a:r>
            <a:r>
              <a:rPr lang="en-US" baseline="0" dirty="0" err="1"/>
              <a:t>sau</a:t>
            </a:r>
            <a:r>
              <a:rPr lang="en-US" baseline="0" dirty="0"/>
              <a:t> </a:t>
            </a:r>
            <a:r>
              <a:rPr lang="en-US" baseline="0" dirty="0" err="1"/>
              <a:t>thì</a:t>
            </a:r>
            <a:r>
              <a:rPr lang="en-US" baseline="0" dirty="0"/>
              <a:t> </a:t>
            </a:r>
            <a:r>
              <a:rPr lang="en-US" baseline="0" dirty="0" err="1"/>
              <a:t>phun</a:t>
            </a:r>
            <a:r>
              <a:rPr lang="en-US" baseline="0" dirty="0"/>
              <a:t> them 4-6 </a:t>
            </a:r>
            <a:r>
              <a:rPr lang="en-US" baseline="0" dirty="0" err="1"/>
              <a:t>lần</a:t>
            </a:r>
            <a:r>
              <a:rPr lang="en-US" baseline="0" dirty="0"/>
              <a:t> </a:t>
            </a:r>
            <a:r>
              <a:rPr lang="en-US" baseline="0" dirty="0">
                <a:sym typeface="Wingdings" pitchFamily="2" charset="2"/>
              </a:rPr>
              <a:t> </a:t>
            </a:r>
            <a:r>
              <a:rPr lang="en-US" baseline="0" dirty="0" err="1">
                <a:sym typeface="Wingdings" pitchFamily="2" charset="2"/>
              </a:rPr>
              <a:t>xong</a:t>
            </a:r>
            <a:r>
              <a:rPr lang="en-US" baseline="0" dirty="0">
                <a:sym typeface="Wingdings" pitchFamily="2" charset="2"/>
              </a:rPr>
              <a:t> </a:t>
            </a:r>
            <a:r>
              <a:rPr lang="en-US" baseline="0" dirty="0" err="1">
                <a:sym typeface="Wingdings" pitchFamily="2" charset="2"/>
              </a:rPr>
              <a:t>rồi</a:t>
            </a:r>
            <a:r>
              <a:rPr lang="en-US" baseline="0" dirty="0">
                <a:sym typeface="Wingdings" pitchFamily="2" charset="2"/>
              </a:rPr>
              <a:t> </a:t>
            </a:r>
            <a:r>
              <a:rPr lang="en-US" baseline="0" dirty="0" err="1">
                <a:sym typeface="Wingdings" pitchFamily="2" charset="2"/>
              </a:rPr>
              <a:t>cho</a:t>
            </a:r>
            <a:r>
              <a:rPr lang="en-US" baseline="0" dirty="0">
                <a:sym typeface="Wingdings" pitchFamily="2" charset="2"/>
              </a:rPr>
              <a:t> </a:t>
            </a:r>
            <a:r>
              <a:rPr lang="en-US" baseline="0" dirty="0" err="1">
                <a:sym typeface="Wingdings" pitchFamily="2" charset="2"/>
              </a:rPr>
              <a:t>về</a:t>
            </a:r>
            <a:r>
              <a:rPr lang="en-US" baseline="0" dirty="0">
                <a:sym typeface="Wingdings" pitchFamily="2" charset="2"/>
              </a:rPr>
              <a:t>.</a:t>
            </a:r>
            <a:r>
              <a:rPr lang="en-US" baseline="0" dirty="0"/>
              <a:t>.</a:t>
            </a:r>
          </a:p>
          <a:p>
            <a:r>
              <a:rPr lang="en-US" baseline="0" dirty="0"/>
              <a:t>	- 30p không bớt: SABA + Corticoid </a:t>
            </a:r>
            <a:r>
              <a:rPr lang="en-US" baseline="0" dirty="0" err="1"/>
              <a:t>uống</a:t>
            </a:r>
            <a:r>
              <a:rPr lang="en-US" baseline="0" dirty="0"/>
              <a:t>. CÔ MỚI UPDATE IPT¥RATROPIUM VÔ NGAY LUÔN.</a:t>
            </a:r>
          </a:p>
          <a:p>
            <a:r>
              <a:rPr lang="en-US" baseline="0" dirty="0"/>
              <a:t>	- 60p sau vẫn không bớt =&gt; cơn hen nặng -&gt; điều trị như slide dưới.</a:t>
            </a:r>
          </a:p>
          <a:p>
            <a:r>
              <a:rPr lang="en-US" baseline="0" dirty="0"/>
              <a:t>* Theo lý thuyết: phun 3 lần chờ coi đáp ứng, nhưng ở trẻ em đợi 3 lần là chết luôn =&gt; dặn người nhà nếu phun 2 lần thấy không đáp ứng thì chuẩn bị lên BV.</a:t>
            </a:r>
          </a:p>
          <a:p>
            <a:r>
              <a:rPr lang="en-US" baseline="0" dirty="0"/>
              <a:t>* Cơn hen nặng còn được định nghĩa là sau 3 lần phun khí dung không bớt.</a:t>
            </a:r>
          </a:p>
        </p:txBody>
      </p:sp>
      <p:sp>
        <p:nvSpPr>
          <p:cNvPr id="4" name="Slide Number Placeholder 3"/>
          <p:cNvSpPr>
            <a:spLocks noGrp="1"/>
          </p:cNvSpPr>
          <p:nvPr>
            <p:ph type="sldNum" sz="quarter" idx="10"/>
          </p:nvPr>
        </p:nvSpPr>
        <p:spPr/>
        <p:txBody>
          <a:bodyPr/>
          <a:lstStyle/>
          <a:p>
            <a:fld id="{B77A17B1-83B2-D54C-B36A-27439EFA1552}" type="slidenum">
              <a:rPr lang="en-US" smtClean="0"/>
              <a:t>38</a:t>
            </a:fld>
            <a:endParaRPr lang="en-US"/>
          </a:p>
        </p:txBody>
      </p:sp>
    </p:spTree>
    <p:extLst>
      <p:ext uri="{BB962C8B-B14F-4D97-AF65-F5344CB8AC3E}">
        <p14:creationId xmlns:p14="http://schemas.microsoft.com/office/powerpoint/2010/main" val="19951362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Cơn</a:t>
            </a:r>
            <a:r>
              <a:rPr lang="en-US" baseline="0" dirty="0"/>
              <a:t> hen nặng: có bao nhiêu lôi ra xài hết, đừng tiếc (đề hen nặng thì chọn đáp án dài nhất).</a:t>
            </a:r>
          </a:p>
          <a:p>
            <a:r>
              <a:rPr lang="en-US" baseline="0" dirty="0"/>
              <a:t>* Có thể cân nhắc Magne Sulfate hay Theophyllin sớm hơn tùy trường hợp.</a:t>
            </a:r>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39</a:t>
            </a:fld>
            <a:endParaRPr lang="en-US"/>
          </a:p>
        </p:txBody>
      </p:sp>
    </p:spTree>
    <p:extLst>
      <p:ext uri="{BB962C8B-B14F-4D97-AF65-F5344CB8AC3E}">
        <p14:creationId xmlns:p14="http://schemas.microsoft.com/office/powerpoint/2010/main" val="30499935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aseline="0" dirty="0"/>
              <a:t> Dù hiện nay là cơn hen nhẹ / trung bình nhưng nếu có các yếu tố trên cũng cho nhập viện:</a:t>
            </a:r>
          </a:p>
          <a:p>
            <a:r>
              <a:rPr lang="en-US" baseline="0" dirty="0"/>
              <a:t>	+ Nhập cấp cứu: hỏi thở oxy.</a:t>
            </a:r>
          </a:p>
          <a:p>
            <a:r>
              <a:rPr lang="en-US" baseline="0" dirty="0"/>
              <a:t>	+ Uống cor trong thời gian ngắn, vừa ngưng cor, hoặc uống cor liều cao vẫn không kiểm soát hen được.</a:t>
            </a:r>
          </a:p>
          <a:p>
            <a:r>
              <a:rPr lang="en-US" baseline="0" dirty="0"/>
              <a:t>	+ Không dùng cor hít hay dùng ICS không tuân thủ.</a:t>
            </a:r>
          </a:p>
          <a:p>
            <a:r>
              <a:rPr lang="en-US" baseline="0" dirty="0"/>
              <a:t>	+ Dùng nhiều SABA -&gt; hen không kiểm soát.</a:t>
            </a:r>
          </a:p>
          <a:p>
            <a:r>
              <a:rPr lang="en-US" baseline="0" dirty="0"/>
              <a:t>	+ Vấn đề tâm lý: lo lắng, rất nguy hiểm, gây co thắt phế quản, có thể gây ngưng thở =&gt; hen nặng quá xem xét cách ly không lỡ đứa kế bên chết sợ chết theo.</a:t>
            </a:r>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40</a:t>
            </a:fld>
            <a:endParaRPr lang="en-US"/>
          </a:p>
        </p:txBody>
      </p:sp>
    </p:spTree>
    <p:extLst>
      <p:ext uri="{BB962C8B-B14F-4D97-AF65-F5344CB8AC3E}">
        <p14:creationId xmlns:p14="http://schemas.microsoft.com/office/powerpoint/2010/main" val="13828694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Chỉ</a:t>
            </a:r>
            <a:r>
              <a:rPr lang="en-US" baseline="0" dirty="0"/>
              <a:t> định phòng ngừa:</a:t>
            </a:r>
          </a:p>
          <a:p>
            <a:r>
              <a:rPr lang="en-US" baseline="0" dirty="0"/>
              <a:t>	* Trẻ &gt;5 tuổi: hầu như phòng ngừa hết</a:t>
            </a:r>
          </a:p>
          <a:p>
            <a:r>
              <a:rPr lang="en-US" baseline="0" dirty="0"/>
              <a:t>	* Trẻ &lt;5 tuổi: 3 chỉ định</a:t>
            </a:r>
          </a:p>
          <a:p>
            <a:r>
              <a:rPr lang="en-US" baseline="0" dirty="0"/>
              <a:t>		+ Khò khè điển hình hen &gt;3 lần không kiểm soát.</a:t>
            </a:r>
          </a:p>
          <a:p>
            <a:r>
              <a:rPr lang="en-US" baseline="0" dirty="0"/>
              <a:t>		+ Triệu chứng không điển hình là hen (khò khè thường xuyên, ho cả ngày lẫn đêm, không yếu tố khởi phát,...) có đáp ứng với thuốc dãn phế quản (cắt cơn) (trong 6-8w?)</a:t>
            </a:r>
          </a:p>
          <a:p>
            <a:r>
              <a:rPr lang="en-US" baseline="0" dirty="0"/>
              <a:t>		+ Triệu chứng khò khè 2 lần nặng, khởi phát do siêu vi =&gt; phòng ngừa trong vòng 2-4w.</a:t>
            </a:r>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41</a:t>
            </a:fld>
            <a:endParaRPr lang="en-US"/>
          </a:p>
        </p:txBody>
      </p:sp>
    </p:spTree>
    <p:extLst>
      <p:ext uri="{BB962C8B-B14F-4D97-AF65-F5344CB8AC3E}">
        <p14:creationId xmlns:p14="http://schemas.microsoft.com/office/powerpoint/2010/main" val="17708506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Sulfite: chất</a:t>
            </a:r>
            <a:r>
              <a:rPr lang="en-US" baseline="0" dirty="0"/>
              <a:t> bảo quản thực phẩm (trái cây, ...)</a:t>
            </a:r>
          </a:p>
          <a:p>
            <a:r>
              <a:rPr lang="en-US" baseline="0" dirty="0"/>
              <a:t>+ TNDD-TQ: GERD.</a:t>
            </a:r>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42</a:t>
            </a:fld>
            <a:endParaRPr lang="en-US"/>
          </a:p>
        </p:txBody>
      </p:sp>
    </p:spTree>
    <p:extLst>
      <p:ext uri="{BB962C8B-B14F-4D97-AF65-F5344CB8AC3E}">
        <p14:creationId xmlns:p14="http://schemas.microsoft.com/office/powerpoint/2010/main" val="176937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Không</a:t>
            </a:r>
            <a:r>
              <a:rPr lang="en-US" baseline="0" dirty="0"/>
              <a:t> kiểm soát được thì không bao giờ điều trị hen được.</a:t>
            </a:r>
          </a:p>
          <a:p>
            <a:r>
              <a:rPr lang="en-US" baseline="0" dirty="0"/>
              <a:t>+ Dị ứng trứng gà vẫn có khả năng chủng ngừa cúm.</a:t>
            </a:r>
          </a:p>
          <a:p>
            <a:r>
              <a:rPr lang="en-US" baseline="0" dirty="0"/>
              <a:t>+ Mạt 2 loại: mạt nhà (trên giường), mạt kho (ở bếp) -&gt; phải lau dọn thường xuyên.</a:t>
            </a:r>
          </a:p>
          <a:p>
            <a:r>
              <a:rPr lang="en-US" baseline="0" dirty="0"/>
              <a:t>+ Súc vật: coi chừng hỏi sót nuôi chim.</a:t>
            </a:r>
          </a:p>
        </p:txBody>
      </p:sp>
      <p:sp>
        <p:nvSpPr>
          <p:cNvPr id="4" name="Slide Number Placeholder 3"/>
          <p:cNvSpPr>
            <a:spLocks noGrp="1"/>
          </p:cNvSpPr>
          <p:nvPr>
            <p:ph type="sldNum" sz="quarter" idx="10"/>
          </p:nvPr>
        </p:nvSpPr>
        <p:spPr/>
        <p:txBody>
          <a:bodyPr/>
          <a:lstStyle/>
          <a:p>
            <a:fld id="{B77A17B1-83B2-D54C-B36A-27439EFA1552}" type="slidenum">
              <a:rPr lang="en-US" smtClean="0"/>
              <a:t>43</a:t>
            </a:fld>
            <a:endParaRPr lang="en-US"/>
          </a:p>
        </p:txBody>
      </p:sp>
    </p:spTree>
    <p:extLst>
      <p:ext uri="{BB962C8B-B14F-4D97-AF65-F5344CB8AC3E}">
        <p14:creationId xmlns:p14="http://schemas.microsoft.com/office/powerpoint/2010/main" val="1466567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aseline="0" dirty="0"/>
              <a:t> Đánh giá luồng khí thở ra = FEV1, trong cơn BN hen có FEV1 ~60%, ngoài cơn 100% =&gt; giới hạn luồng khí thở ra dao động.</a:t>
            </a:r>
            <a:endParaRPr lang="en-US" baseline="-25000" dirty="0"/>
          </a:p>
          <a:p>
            <a:r>
              <a:rPr lang="en-US" baseline="0" dirty="0"/>
              <a:t>+ Tuy nhiên cũng có trường hợp giới hạn luồng khí thở ra cố định: trong cơn, ngoài cơn hay điều trị kiểu gì thì cũng giới hạn, FEV1 có thể tăng nhưng có thể không về bình thường, rất dễ tử </a:t>
            </a:r>
            <a:r>
              <a:rPr lang="en-US" baseline="0" dirty="0" err="1"/>
              <a:t>vong</a:t>
            </a:r>
            <a:r>
              <a:rPr lang="en-US" baseline="0" dirty="0"/>
              <a:t>.</a:t>
            </a:r>
          </a:p>
          <a:p>
            <a:r>
              <a:rPr lang="en-US" baseline="0" dirty="0" err="1"/>
              <a:t>Thường</a:t>
            </a:r>
            <a:r>
              <a:rPr lang="en-US" baseline="0" dirty="0"/>
              <a:t> </a:t>
            </a:r>
            <a:r>
              <a:rPr lang="en-US" baseline="0" dirty="0" err="1"/>
              <a:t>gặp</a:t>
            </a:r>
            <a:r>
              <a:rPr lang="en-US" baseline="0" dirty="0"/>
              <a:t> </a:t>
            </a:r>
            <a:r>
              <a:rPr lang="en-US" baseline="0" dirty="0" err="1"/>
              <a:t>ở</a:t>
            </a:r>
            <a:r>
              <a:rPr lang="en-US" baseline="0" dirty="0"/>
              <a:t> </a:t>
            </a:r>
            <a:r>
              <a:rPr lang="en-US" baseline="0" dirty="0" err="1"/>
              <a:t>trẻ</a:t>
            </a:r>
            <a:r>
              <a:rPr lang="en-US" baseline="0" dirty="0"/>
              <a:t> </a:t>
            </a:r>
            <a:r>
              <a:rPr lang="en-US" baseline="0" dirty="0" err="1"/>
              <a:t>không</a:t>
            </a:r>
            <a:r>
              <a:rPr lang="en-US" baseline="0" dirty="0"/>
              <a:t> </a:t>
            </a:r>
            <a:r>
              <a:rPr lang="en-US" baseline="0" dirty="0" err="1"/>
              <a:t>tuân</a:t>
            </a:r>
            <a:r>
              <a:rPr lang="en-US" baseline="0" dirty="0"/>
              <a:t> </a:t>
            </a:r>
            <a:r>
              <a:rPr lang="en-US" baseline="0" dirty="0" err="1"/>
              <a:t>thủ</a:t>
            </a:r>
            <a:r>
              <a:rPr lang="en-US" baseline="0" dirty="0"/>
              <a:t> </a:t>
            </a:r>
            <a:r>
              <a:rPr lang="en-US" baseline="0" dirty="0" err="1"/>
              <a:t>điều</a:t>
            </a:r>
            <a:r>
              <a:rPr lang="en-US" baseline="0" dirty="0"/>
              <a:t> </a:t>
            </a:r>
            <a:r>
              <a:rPr lang="en-US" baseline="0" dirty="0" err="1"/>
              <a:t>trị</a:t>
            </a:r>
            <a:r>
              <a:rPr lang="en-US" baseline="0" dirty="0"/>
              <a:t>.</a:t>
            </a:r>
          </a:p>
        </p:txBody>
      </p:sp>
      <p:sp>
        <p:nvSpPr>
          <p:cNvPr id="4" name="Slide Number Placeholder 3"/>
          <p:cNvSpPr>
            <a:spLocks noGrp="1"/>
          </p:cNvSpPr>
          <p:nvPr>
            <p:ph type="sldNum" sz="quarter" idx="10"/>
          </p:nvPr>
        </p:nvSpPr>
        <p:spPr/>
        <p:txBody>
          <a:bodyPr/>
          <a:lstStyle/>
          <a:p>
            <a:fld id="{B77A17B1-83B2-D54C-B36A-27439EFA1552}" type="slidenum">
              <a:rPr lang="en-US" smtClean="0"/>
              <a:t>4</a:t>
            </a:fld>
            <a:endParaRPr lang="en-US"/>
          </a:p>
        </p:txBody>
      </p:sp>
    </p:spTree>
    <p:extLst>
      <p:ext uri="{BB962C8B-B14F-4D97-AF65-F5344CB8AC3E}">
        <p14:creationId xmlns:p14="http://schemas.microsoft.com/office/powerpoint/2010/main" val="20775985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45</a:t>
            </a:fld>
            <a:endParaRPr lang="en-US"/>
          </a:p>
        </p:txBody>
      </p:sp>
    </p:spTree>
    <p:extLst>
      <p:ext uri="{BB962C8B-B14F-4D97-AF65-F5344CB8AC3E}">
        <p14:creationId xmlns:p14="http://schemas.microsoft.com/office/powerpoint/2010/main" val="2543697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46</a:t>
            </a:fld>
            <a:endParaRPr lang="en-US"/>
          </a:p>
        </p:txBody>
      </p:sp>
    </p:spTree>
    <p:extLst>
      <p:ext uri="{BB962C8B-B14F-4D97-AF65-F5344CB8AC3E}">
        <p14:creationId xmlns:p14="http://schemas.microsoft.com/office/powerpoint/2010/main" val="38967698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47</a:t>
            </a:fld>
            <a:endParaRPr lang="en-US"/>
          </a:p>
        </p:txBody>
      </p:sp>
    </p:spTree>
    <p:extLst>
      <p:ext uri="{BB962C8B-B14F-4D97-AF65-F5344CB8AC3E}">
        <p14:creationId xmlns:p14="http://schemas.microsoft.com/office/powerpoint/2010/main" val="26687218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Khởi phát do siêu vi, cảm cúm (VIA = Viral-induced asthma): thường định kì theo mùa bệnh (cúm ~ tháng 6); gặp nhiều ở trẻ &lt;5 tuổi, giữa các cơn hoàn toàn khỏe mạnh =&gt;</a:t>
            </a:r>
            <a:r>
              <a:rPr lang="en-US" dirty="0"/>
              <a:t> LTRA</a:t>
            </a:r>
            <a:r>
              <a:rPr lang="en-US" baseline="0" dirty="0"/>
              <a:t> = leukotriene receptor antagonists: thường gặp Montelukast trong 2-4w.</a:t>
            </a:r>
          </a:p>
          <a:p>
            <a:r>
              <a:rPr lang="en-US" baseline="0" dirty="0"/>
              <a:t>+ Khởi phát thường xuyên, đụng gì cũng lên cơn (MTA = multi-trigger asthma) =&gt; ưu tiên ICS liều thấp hàng ngày</a:t>
            </a:r>
          </a:p>
          <a:p>
            <a:r>
              <a:rPr lang="en-US" baseline="0" dirty="0"/>
              <a:t>Học 2 cái được rồi, còn mấy cái khác là vấn đề chuyên khoa.</a:t>
            </a:r>
          </a:p>
          <a:p>
            <a:r>
              <a:rPr lang="en-US" baseline="0" dirty="0"/>
              <a:t>* Trẻ &gt;5 tuổi thường dùng ICS hết, dưới 5 tuổi lựa chọn giữa ICS và Montelukast.</a:t>
            </a:r>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48</a:t>
            </a:fld>
            <a:endParaRPr lang="en-US"/>
          </a:p>
        </p:txBody>
      </p:sp>
    </p:spTree>
    <p:extLst>
      <p:ext uri="{BB962C8B-B14F-4D97-AF65-F5344CB8AC3E}">
        <p14:creationId xmlns:p14="http://schemas.microsoft.com/office/powerpoint/2010/main" val="1300696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en-US" baseline="0" dirty="0"/>
              <a:t> &lt;5 tuổi: &gt;1 lần/tuần</a:t>
            </a:r>
          </a:p>
          <a:p>
            <a:r>
              <a:rPr lang="en-US" baseline="0" dirty="0"/>
              <a:t>      &gt;5 tuổi: &gt;2 lần/tuần</a:t>
            </a:r>
          </a:p>
          <a:p>
            <a:r>
              <a:rPr lang="en-US" baseline="0" dirty="0"/>
              <a:t>3- tương tự 1</a:t>
            </a:r>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49</a:t>
            </a:fld>
            <a:endParaRPr lang="en-US"/>
          </a:p>
        </p:txBody>
      </p:sp>
    </p:spTree>
    <p:extLst>
      <p:ext uri="{BB962C8B-B14F-4D97-AF65-F5344CB8AC3E}">
        <p14:creationId xmlns:p14="http://schemas.microsoft.com/office/powerpoint/2010/main" val="16714155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Quên</a:t>
            </a:r>
            <a:r>
              <a:rPr lang="en-US" baseline="0" dirty="0"/>
              <a:t> đi, không hỏi đâu</a:t>
            </a:r>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50</a:t>
            </a:fld>
            <a:endParaRPr lang="en-US"/>
          </a:p>
        </p:txBody>
      </p:sp>
    </p:spTree>
    <p:extLst>
      <p:ext uri="{BB962C8B-B14F-4D97-AF65-F5344CB8AC3E}">
        <p14:creationId xmlns:p14="http://schemas.microsoft.com/office/powerpoint/2010/main" val="9200187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51</a:t>
            </a:fld>
            <a:endParaRPr lang="en-US"/>
          </a:p>
        </p:txBody>
      </p:sp>
    </p:spTree>
    <p:extLst>
      <p:ext uri="{BB962C8B-B14F-4D97-AF65-F5344CB8AC3E}">
        <p14:creationId xmlns:p14="http://schemas.microsoft.com/office/powerpoint/2010/main" val="12303592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53</a:t>
            </a:fld>
            <a:endParaRPr lang="en-US"/>
          </a:p>
        </p:txBody>
      </p:sp>
    </p:spTree>
    <p:extLst>
      <p:ext uri="{BB962C8B-B14F-4D97-AF65-F5344CB8AC3E}">
        <p14:creationId xmlns:p14="http://schemas.microsoft.com/office/powerpoint/2010/main" val="724342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yếu</a:t>
            </a:r>
            <a:r>
              <a:rPr lang="en-US" baseline="0" dirty="0"/>
              <a:t> tố chính là di truyền và môi trường, trong đó yếu tố môi trường có thể cải thiện </a:t>
            </a:r>
            <a:r>
              <a:rPr lang="en-US" baseline="0" dirty="0" err="1"/>
              <a:t>được</a:t>
            </a:r>
            <a:r>
              <a:rPr lang="en-US" baseline="0" dirty="0"/>
              <a:t>.</a:t>
            </a:r>
          </a:p>
          <a:p>
            <a:r>
              <a:rPr lang="en-US" baseline="0" dirty="0" err="1"/>
              <a:t>Thường</a:t>
            </a:r>
            <a:r>
              <a:rPr lang="en-US" baseline="0" dirty="0"/>
              <a:t> </a:t>
            </a:r>
            <a:r>
              <a:rPr lang="en-US" baseline="0" dirty="0" err="1"/>
              <a:t>là</a:t>
            </a:r>
            <a:r>
              <a:rPr lang="en-US" baseline="0" dirty="0"/>
              <a:t> do </a:t>
            </a:r>
            <a:r>
              <a:rPr lang="en-US" baseline="0" dirty="0" err="1"/>
              <a:t>ô</a:t>
            </a:r>
            <a:r>
              <a:rPr lang="en-US" baseline="0" dirty="0"/>
              <a:t> </a:t>
            </a:r>
            <a:r>
              <a:rPr lang="en-US" baseline="0" dirty="0" err="1"/>
              <a:t>nhiễm</a:t>
            </a:r>
            <a:r>
              <a:rPr lang="en-US" baseline="0" dirty="0"/>
              <a:t> </a:t>
            </a:r>
            <a:r>
              <a:rPr lang="en-US" baseline="0" dirty="0" err="1"/>
              <a:t>không</a:t>
            </a:r>
            <a:r>
              <a:rPr lang="en-US" baseline="0" dirty="0"/>
              <a:t> </a:t>
            </a:r>
            <a:r>
              <a:rPr lang="en-US" baseline="0" dirty="0" err="1"/>
              <a:t>khí</a:t>
            </a:r>
            <a:r>
              <a:rPr lang="en-US" baseline="0" dirty="0"/>
              <a:t>. </a:t>
            </a:r>
            <a:r>
              <a:rPr lang="en-US" baseline="0" dirty="0" err="1"/>
              <a:t>Đs</a:t>
            </a:r>
            <a:r>
              <a:rPr lang="en-US" baseline="0" dirty="0"/>
              <a:t> </a:t>
            </a:r>
            <a:r>
              <a:rPr lang="en-US" baseline="0" dirty="0" err="1"/>
              <a:t>số</a:t>
            </a:r>
            <a:r>
              <a:rPr lang="en-US" baseline="0" dirty="0"/>
              <a:t> </a:t>
            </a:r>
            <a:r>
              <a:rPr lang="en-US" baseline="0" dirty="0" err="1"/>
              <a:t>là</a:t>
            </a:r>
            <a:r>
              <a:rPr lang="en-US" baseline="0" dirty="0"/>
              <a:t> do </a:t>
            </a:r>
            <a:r>
              <a:rPr lang="en-US" baseline="0" dirty="0" err="1"/>
              <a:t>dị</a:t>
            </a:r>
            <a:r>
              <a:rPr lang="en-US" baseline="0" dirty="0"/>
              <a:t> </a:t>
            </a:r>
            <a:r>
              <a:rPr lang="en-US" baseline="0" dirty="0" err="1"/>
              <a:t>nguyên</a:t>
            </a:r>
            <a:r>
              <a:rPr lang="en-US" baseline="0" dirty="0"/>
              <a:t>, </a:t>
            </a:r>
            <a:r>
              <a:rPr lang="en-US" baseline="0" dirty="0" err="1"/>
              <a:t>Trong</a:t>
            </a:r>
            <a:r>
              <a:rPr lang="en-US" baseline="0" dirty="0"/>
              <a:t> </a:t>
            </a:r>
            <a:r>
              <a:rPr lang="en-US" baseline="0" dirty="0" err="1"/>
              <a:t>đó</a:t>
            </a:r>
            <a:r>
              <a:rPr lang="en-US" baseline="0" dirty="0"/>
              <a:t> 70% </a:t>
            </a:r>
            <a:r>
              <a:rPr lang="en-US" baseline="0" dirty="0" err="1"/>
              <a:t>là</a:t>
            </a:r>
            <a:r>
              <a:rPr lang="en-US" baseline="0" dirty="0"/>
              <a:t> do </a:t>
            </a:r>
            <a:r>
              <a:rPr lang="en-US" baseline="0" dirty="0" err="1"/>
              <a:t>mạt</a:t>
            </a:r>
            <a:r>
              <a:rPr lang="en-US" baseline="0" dirty="0"/>
              <a:t> </a:t>
            </a:r>
            <a:r>
              <a:rPr lang="en-US" baseline="0" dirty="0" err="1"/>
              <a:t>nhà</a:t>
            </a:r>
            <a:r>
              <a:rPr lang="en-US" baseline="0" dirty="0"/>
              <a:t>, </a:t>
            </a:r>
            <a:r>
              <a:rPr lang="en-US" baseline="0" dirty="0" err="1"/>
              <a:t>dị</a:t>
            </a:r>
            <a:r>
              <a:rPr lang="en-US" baseline="0" dirty="0"/>
              <a:t> </a:t>
            </a:r>
            <a:r>
              <a:rPr lang="en-US" baseline="0" dirty="0" err="1"/>
              <a:t>ứng</a:t>
            </a:r>
            <a:r>
              <a:rPr lang="en-US" baseline="0" dirty="0"/>
              <a:t> </a:t>
            </a:r>
            <a:r>
              <a:rPr lang="en-US" baseline="0" dirty="0" err="1"/>
              <a:t>thức</a:t>
            </a:r>
            <a:r>
              <a:rPr lang="en-US" baseline="0" dirty="0"/>
              <a:t> </a:t>
            </a:r>
            <a:r>
              <a:rPr lang="en-US" baseline="0" dirty="0" err="1"/>
              <a:t>ăn</a:t>
            </a:r>
            <a:r>
              <a:rPr lang="en-US" baseline="0" dirty="0"/>
              <a:t> </a:t>
            </a:r>
            <a:r>
              <a:rPr lang="en-US" baseline="0" dirty="0" err="1"/>
              <a:t>chỉ</a:t>
            </a:r>
            <a:r>
              <a:rPr lang="en-US" baseline="0" dirty="0"/>
              <a:t> </a:t>
            </a:r>
            <a:r>
              <a:rPr lang="en-US" baseline="0" dirty="0" err="1"/>
              <a:t>chiếm</a:t>
            </a:r>
            <a:r>
              <a:rPr lang="en-US" baseline="0" dirty="0"/>
              <a:t> 10%, </a:t>
            </a:r>
            <a:r>
              <a:rPr lang="en-US" baseline="0" dirty="0" err="1"/>
              <a:t>không</a:t>
            </a:r>
            <a:r>
              <a:rPr lang="en-US" baseline="0" dirty="0"/>
              <a:t> </a:t>
            </a:r>
            <a:r>
              <a:rPr lang="en-US" baseline="0" dirty="0" err="1"/>
              <a:t>cần</a:t>
            </a:r>
            <a:r>
              <a:rPr lang="en-US" baseline="0" dirty="0"/>
              <a:t> </a:t>
            </a:r>
            <a:r>
              <a:rPr lang="en-US" baseline="0" dirty="0" err="1"/>
              <a:t>kiêng</a:t>
            </a:r>
            <a:r>
              <a:rPr lang="en-US" baseline="0" dirty="0"/>
              <a:t> </a:t>
            </a:r>
            <a:r>
              <a:rPr lang="en-US" baseline="0" dirty="0" err="1"/>
              <a:t>ăn</a:t>
            </a:r>
            <a:r>
              <a:rPr lang="en-US" baseline="0" dirty="0"/>
              <a:t> </a:t>
            </a:r>
            <a:r>
              <a:rPr lang="en-US" baseline="0" dirty="0" err="1"/>
              <a:t>tất</a:t>
            </a:r>
            <a:r>
              <a:rPr lang="en-US" baseline="0" dirty="0"/>
              <a:t> </a:t>
            </a:r>
            <a:r>
              <a:rPr lang="en-US" baseline="0" dirty="0" err="1"/>
              <a:t>cả</a:t>
            </a:r>
            <a:r>
              <a:rPr lang="en-US" baseline="0" dirty="0"/>
              <a:t> </a:t>
            </a:r>
            <a:r>
              <a:rPr lang="en-US" baseline="0" dirty="0" err="1"/>
              <a:t>thịt</a:t>
            </a:r>
            <a:r>
              <a:rPr lang="en-US" baseline="0" dirty="0"/>
              <a:t> </a:t>
            </a:r>
            <a:r>
              <a:rPr lang="en-US" baseline="0" dirty="0" err="1"/>
              <a:t>bò</a:t>
            </a:r>
            <a:r>
              <a:rPr lang="en-US" baseline="0" dirty="0"/>
              <a:t>, </a:t>
            </a:r>
            <a:r>
              <a:rPr lang="en-US" baseline="0" dirty="0" err="1"/>
              <a:t>cá</a:t>
            </a:r>
            <a:r>
              <a:rPr lang="en-US" baseline="0" dirty="0"/>
              <a:t>, </a:t>
            </a:r>
            <a:r>
              <a:rPr lang="en-US" baseline="0" dirty="0" err="1"/>
              <a:t>trứng</a:t>
            </a:r>
            <a:r>
              <a:rPr lang="en-US" baseline="0" dirty="0"/>
              <a:t>, </a:t>
            </a:r>
            <a:r>
              <a:rPr lang="en-US" baseline="0" dirty="0" err="1"/>
              <a:t>sữa</a:t>
            </a:r>
            <a:r>
              <a:rPr lang="en-US" baseline="0" dirty="0"/>
              <a:t>. </a:t>
            </a:r>
            <a:r>
              <a:rPr lang="en-US" baseline="0" dirty="0" err="1"/>
              <a:t>Cần</a:t>
            </a:r>
            <a:r>
              <a:rPr lang="en-US" baseline="0" dirty="0"/>
              <a:t> </a:t>
            </a:r>
            <a:r>
              <a:rPr lang="en-US" baseline="0" dirty="0" err="1"/>
              <a:t>cho</a:t>
            </a:r>
            <a:r>
              <a:rPr lang="en-US" baseline="0" dirty="0"/>
              <a:t> </a:t>
            </a:r>
            <a:r>
              <a:rPr lang="en-US" baseline="0" dirty="0" err="1"/>
              <a:t>trẻ</a:t>
            </a:r>
            <a:r>
              <a:rPr lang="en-US" baseline="0" dirty="0"/>
              <a:t> </a:t>
            </a:r>
            <a:r>
              <a:rPr lang="en-US" baseline="0" dirty="0" err="1"/>
              <a:t>ăn</a:t>
            </a:r>
            <a:r>
              <a:rPr lang="en-US" baseline="0" dirty="0"/>
              <a:t> </a:t>
            </a:r>
            <a:r>
              <a:rPr lang="en-US" baseline="0" dirty="0" err="1"/>
              <a:t>mỗi</a:t>
            </a:r>
            <a:r>
              <a:rPr lang="en-US" baseline="0" dirty="0"/>
              <a:t> </a:t>
            </a:r>
            <a:r>
              <a:rPr lang="en-US" baseline="0" dirty="0" err="1"/>
              <a:t>ngày</a:t>
            </a:r>
            <a:r>
              <a:rPr lang="en-US" baseline="0" dirty="0"/>
              <a:t> 1 </a:t>
            </a:r>
            <a:r>
              <a:rPr lang="en-US" baseline="0" dirty="0" err="1"/>
              <a:t>thứ</a:t>
            </a:r>
            <a:r>
              <a:rPr lang="en-US" baseline="0" dirty="0"/>
              <a:t> </a:t>
            </a:r>
            <a:r>
              <a:rPr lang="en-US" baseline="0" dirty="0">
                <a:sym typeface="Wingdings" pitchFamily="2" charset="2"/>
              </a:rPr>
              <a:t> </a:t>
            </a:r>
            <a:r>
              <a:rPr lang="en-US" baseline="0" dirty="0" err="1">
                <a:sym typeface="Wingdings" pitchFamily="2" charset="2"/>
              </a:rPr>
              <a:t>để</a:t>
            </a:r>
            <a:r>
              <a:rPr lang="en-US" baseline="0" dirty="0">
                <a:sym typeface="Wingdings" pitchFamily="2" charset="2"/>
              </a:rPr>
              <a:t> </a:t>
            </a:r>
            <a:r>
              <a:rPr lang="en-US" baseline="0" dirty="0" err="1">
                <a:sym typeface="Wingdings" pitchFamily="2" charset="2"/>
              </a:rPr>
              <a:t>xác</a:t>
            </a:r>
            <a:r>
              <a:rPr lang="en-US" baseline="0" dirty="0">
                <a:sym typeface="Wingdings" pitchFamily="2" charset="2"/>
              </a:rPr>
              <a:t> </a:t>
            </a:r>
            <a:r>
              <a:rPr lang="en-US" baseline="0" dirty="0" err="1">
                <a:sym typeface="Wingdings" pitchFamily="2" charset="2"/>
              </a:rPr>
              <a:t>định</a:t>
            </a:r>
            <a:r>
              <a:rPr lang="en-US" baseline="0" dirty="0">
                <a:sym typeface="Wingdings" pitchFamily="2" charset="2"/>
              </a:rPr>
              <a:t> </a:t>
            </a:r>
            <a:r>
              <a:rPr lang="en-US" baseline="0" dirty="0" err="1">
                <a:sym typeface="Wingdings" pitchFamily="2" charset="2"/>
              </a:rPr>
              <a:t>dị</a:t>
            </a:r>
            <a:r>
              <a:rPr lang="en-US" baseline="0" dirty="0">
                <a:sym typeface="Wingdings" pitchFamily="2" charset="2"/>
              </a:rPr>
              <a:t> </a:t>
            </a:r>
            <a:r>
              <a:rPr lang="en-US" baseline="0" dirty="0" err="1">
                <a:sym typeface="Wingdings" pitchFamily="2" charset="2"/>
              </a:rPr>
              <a:t>nguyên</a:t>
            </a:r>
            <a:r>
              <a:rPr lang="en-US" baseline="0" dirty="0">
                <a:sym typeface="Wingdings" pitchFamily="2" charset="2"/>
              </a:rPr>
              <a:t>  </a:t>
            </a:r>
            <a:r>
              <a:rPr lang="en-US" baseline="0" dirty="0" err="1">
                <a:sym typeface="Wingdings" pitchFamily="2" charset="2"/>
              </a:rPr>
              <a:t>đi</a:t>
            </a:r>
            <a:r>
              <a:rPr lang="en-US" baseline="0" dirty="0">
                <a:sym typeface="Wingdings" pitchFamily="2" charset="2"/>
              </a:rPr>
              <a:t> </a:t>
            </a:r>
            <a:r>
              <a:rPr lang="en-US" baseline="0" dirty="0" err="1">
                <a:sym typeface="Wingdings" pitchFamily="2" charset="2"/>
              </a:rPr>
              <a:t>làm</a:t>
            </a:r>
            <a:r>
              <a:rPr lang="en-US" baseline="0" dirty="0">
                <a:sym typeface="Wingdings" pitchFamily="2" charset="2"/>
              </a:rPr>
              <a:t> test </a:t>
            </a:r>
            <a:r>
              <a:rPr lang="en-US" baseline="0" dirty="0" err="1">
                <a:sym typeface="Wingdings" pitchFamily="2" charset="2"/>
              </a:rPr>
              <a:t>dị</a:t>
            </a:r>
            <a:r>
              <a:rPr lang="en-US" baseline="0" dirty="0">
                <a:sym typeface="Wingdings" pitchFamily="2" charset="2"/>
              </a:rPr>
              <a:t> </a:t>
            </a:r>
            <a:r>
              <a:rPr lang="en-US" baseline="0" dirty="0" err="1">
                <a:sym typeface="Wingdings" pitchFamily="2" charset="2"/>
              </a:rPr>
              <a:t>nguyên</a:t>
            </a:r>
            <a:r>
              <a:rPr lang="en-US" baseline="0" dirty="0">
                <a:sym typeface="Wingdings" pitchFamily="2" charset="2"/>
              </a:rPr>
              <a:t>  </a:t>
            </a:r>
            <a:r>
              <a:rPr lang="en-US" baseline="0" dirty="0" err="1">
                <a:sym typeface="Wingdings" pitchFamily="2" charset="2"/>
              </a:rPr>
              <a:t>đi</a:t>
            </a:r>
            <a:r>
              <a:rPr lang="en-US" baseline="0" dirty="0">
                <a:sym typeface="Wingdings" pitchFamily="2" charset="2"/>
              </a:rPr>
              <a:t> </a:t>
            </a:r>
            <a:r>
              <a:rPr lang="en-US" baseline="0" dirty="0" err="1">
                <a:sym typeface="Wingdings" pitchFamily="2" charset="2"/>
              </a:rPr>
              <a:t>làm</a:t>
            </a:r>
            <a:r>
              <a:rPr lang="en-US" baseline="0" dirty="0">
                <a:sym typeface="Wingdings" pitchFamily="2" charset="2"/>
              </a:rPr>
              <a:t> test dung </a:t>
            </a:r>
            <a:r>
              <a:rPr lang="en-US" baseline="0" dirty="0" err="1">
                <a:sym typeface="Wingdings" pitchFamily="2" charset="2"/>
              </a:rPr>
              <a:t>nạp</a:t>
            </a:r>
            <a:r>
              <a:rPr lang="en-US" baseline="0" dirty="0">
                <a:sym typeface="Wingdings" pitchFamily="2" charset="2"/>
              </a:rPr>
              <a:t> </a:t>
            </a:r>
            <a:r>
              <a:rPr lang="en-US" baseline="0" dirty="0" err="1">
                <a:sym typeface="Wingdings" pitchFamily="2" charset="2"/>
              </a:rPr>
              <a:t>để</a:t>
            </a:r>
            <a:r>
              <a:rPr lang="en-US" baseline="0" dirty="0">
                <a:sym typeface="Wingdings" pitchFamily="2" charset="2"/>
              </a:rPr>
              <a:t> </a:t>
            </a:r>
            <a:r>
              <a:rPr lang="en-US" baseline="0" dirty="0" err="1">
                <a:sym typeface="Wingdings" pitchFamily="2" charset="2"/>
              </a:rPr>
              <a:t>biết</a:t>
            </a:r>
            <a:r>
              <a:rPr lang="en-US" baseline="0" dirty="0">
                <a:sym typeface="Wingdings" pitchFamily="2" charset="2"/>
              </a:rPr>
              <a:t> </a:t>
            </a:r>
            <a:r>
              <a:rPr lang="en-US" baseline="0" dirty="0" err="1">
                <a:sym typeface="Wingdings" pitchFamily="2" charset="2"/>
              </a:rPr>
              <a:t>trẻ</a:t>
            </a:r>
            <a:r>
              <a:rPr lang="en-US" baseline="0" dirty="0">
                <a:sym typeface="Wingdings" pitchFamily="2" charset="2"/>
              </a:rPr>
              <a:t> </a:t>
            </a:r>
            <a:r>
              <a:rPr lang="en-US" baseline="0" dirty="0" err="1">
                <a:sym typeface="Wingdings" pitchFamily="2" charset="2"/>
              </a:rPr>
              <a:t>không</a:t>
            </a:r>
            <a:r>
              <a:rPr lang="en-US" baseline="0" dirty="0">
                <a:sym typeface="Wingdings" pitchFamily="2" charset="2"/>
              </a:rPr>
              <a:t> </a:t>
            </a:r>
            <a:r>
              <a:rPr lang="en-US" baseline="0" dirty="0" err="1">
                <a:sym typeface="Wingdings" pitchFamily="2" charset="2"/>
              </a:rPr>
              <a:t>chết</a:t>
            </a:r>
            <a:r>
              <a:rPr lang="en-US" baseline="0" dirty="0">
                <a:sym typeface="Wingdings" pitchFamily="2" charset="2"/>
              </a:rPr>
              <a:t> </a:t>
            </a:r>
            <a:r>
              <a:rPr lang="en-US" baseline="0" dirty="0" err="1">
                <a:sym typeface="Wingdings" pitchFamily="2" charset="2"/>
              </a:rPr>
              <a:t>khi</a:t>
            </a:r>
            <a:r>
              <a:rPr lang="en-US" baseline="0" dirty="0">
                <a:sym typeface="Wingdings" pitchFamily="2" charset="2"/>
              </a:rPr>
              <a:t> </a:t>
            </a:r>
            <a:r>
              <a:rPr lang="en-US" baseline="0" dirty="0" err="1">
                <a:sym typeface="Wingdings" pitchFamily="2" charset="2"/>
              </a:rPr>
              <a:t>ăn</a:t>
            </a:r>
            <a:r>
              <a:rPr lang="en-US" baseline="0" dirty="0">
                <a:sym typeface="Wingdings" pitchFamily="2" charset="2"/>
              </a:rPr>
              <a:t> </a:t>
            </a:r>
            <a:r>
              <a:rPr lang="en-US" baseline="0" dirty="0" err="1">
                <a:sym typeface="Wingdings" pitchFamily="2" charset="2"/>
              </a:rPr>
              <a:t>lượng</a:t>
            </a:r>
            <a:r>
              <a:rPr lang="en-US" baseline="0" dirty="0">
                <a:sym typeface="Wingdings" pitchFamily="2" charset="2"/>
              </a:rPr>
              <a:t> </a:t>
            </a:r>
            <a:r>
              <a:rPr lang="en-US" baseline="0" dirty="0" err="1">
                <a:sym typeface="Wingdings" pitchFamily="2" charset="2"/>
              </a:rPr>
              <a:t>thức</a:t>
            </a:r>
            <a:r>
              <a:rPr lang="en-US" baseline="0" dirty="0">
                <a:sym typeface="Wingdings" pitchFamily="2" charset="2"/>
              </a:rPr>
              <a:t> </a:t>
            </a:r>
            <a:r>
              <a:rPr lang="en-US" baseline="0" dirty="0" err="1">
                <a:sym typeface="Wingdings" pitchFamily="2" charset="2"/>
              </a:rPr>
              <a:t>ăn</a:t>
            </a:r>
            <a:r>
              <a:rPr lang="en-US" baseline="0" dirty="0">
                <a:sym typeface="Wingdings" pitchFamily="2" charset="2"/>
              </a:rPr>
              <a:t> </a:t>
            </a:r>
            <a:r>
              <a:rPr lang="en-US" baseline="0" dirty="0" err="1">
                <a:sym typeface="Wingdings" pitchFamily="2" charset="2"/>
              </a:rPr>
              <a:t>dị</a:t>
            </a:r>
            <a:r>
              <a:rPr lang="en-US" baseline="0" dirty="0">
                <a:sym typeface="Wingdings" pitchFamily="2" charset="2"/>
              </a:rPr>
              <a:t> </a:t>
            </a:r>
            <a:r>
              <a:rPr lang="en-US" baseline="0" dirty="0" err="1">
                <a:sym typeface="Wingdings" pitchFamily="2" charset="2"/>
              </a:rPr>
              <a:t>ứng</a:t>
            </a:r>
            <a:r>
              <a:rPr lang="en-US" baseline="0" dirty="0">
                <a:sym typeface="Wingdings" pitchFamily="2" charset="2"/>
              </a:rPr>
              <a:t> </a:t>
            </a:r>
            <a:r>
              <a:rPr lang="en-US" baseline="0" dirty="0" err="1">
                <a:sym typeface="Wingdings" pitchFamily="2" charset="2"/>
              </a:rPr>
              <a:t>mà</a:t>
            </a:r>
            <a:r>
              <a:rPr lang="en-US" baseline="0" dirty="0">
                <a:sym typeface="Wingdings" pitchFamily="2" charset="2"/>
              </a:rPr>
              <a:t> </a:t>
            </a:r>
            <a:r>
              <a:rPr lang="en-US" baseline="0" dirty="0" err="1">
                <a:sym typeface="Wingdings" pitchFamily="2" charset="2"/>
              </a:rPr>
              <a:t>mắt</a:t>
            </a:r>
            <a:r>
              <a:rPr lang="en-US" baseline="0" dirty="0">
                <a:sym typeface="Wingdings" pitchFamily="2" charset="2"/>
              </a:rPr>
              <a:t> </a:t>
            </a:r>
            <a:r>
              <a:rPr lang="en-US" baseline="0" dirty="0" err="1">
                <a:sym typeface="Wingdings" pitchFamily="2" charset="2"/>
              </a:rPr>
              <a:t>thường</a:t>
            </a:r>
            <a:r>
              <a:rPr lang="en-US" baseline="0" dirty="0">
                <a:sym typeface="Wingdings" pitchFamily="2" charset="2"/>
              </a:rPr>
              <a:t> </a:t>
            </a:r>
            <a:r>
              <a:rPr lang="en-US" baseline="0" dirty="0" err="1">
                <a:sym typeface="Wingdings" pitchFamily="2" charset="2"/>
              </a:rPr>
              <a:t>không</a:t>
            </a:r>
            <a:r>
              <a:rPr lang="en-US" baseline="0" dirty="0">
                <a:sym typeface="Wingdings" pitchFamily="2" charset="2"/>
              </a:rPr>
              <a:t> </a:t>
            </a:r>
            <a:r>
              <a:rPr lang="en-US" baseline="0" dirty="0" err="1">
                <a:sym typeface="Wingdings" pitchFamily="2" charset="2"/>
              </a:rPr>
              <a:t>nhìn</a:t>
            </a:r>
            <a:r>
              <a:rPr lang="en-US" baseline="0" dirty="0">
                <a:sym typeface="Wingdings" pitchFamily="2" charset="2"/>
              </a:rPr>
              <a:t> </a:t>
            </a:r>
            <a:r>
              <a:rPr lang="en-US" baseline="0" dirty="0" err="1">
                <a:sym typeface="Wingdings" pitchFamily="2" charset="2"/>
              </a:rPr>
              <a:t>thấý</a:t>
            </a:r>
            <a:r>
              <a:rPr lang="en-US" baseline="0" dirty="0">
                <a:sym typeface="Wingdings" pitchFamily="2" charset="2"/>
              </a:rPr>
              <a:t> </a:t>
            </a:r>
            <a:r>
              <a:rPr lang="en-US" baseline="0" dirty="0" err="1">
                <a:sym typeface="Wingdings" pitchFamily="2" charset="2"/>
              </a:rPr>
              <a:t>được</a:t>
            </a:r>
            <a:r>
              <a:rPr lang="en-US" baseline="0" dirty="0">
                <a:sym typeface="Wingdings" pitchFamily="2" charset="2"/>
              </a:rPr>
              <a:t>.</a:t>
            </a:r>
          </a:p>
          <a:p>
            <a:r>
              <a:rPr lang="en-US" baseline="0" dirty="0" err="1">
                <a:sym typeface="Wingdings" pitchFamily="2" charset="2"/>
              </a:rPr>
              <a:t>Nếu</a:t>
            </a:r>
            <a:r>
              <a:rPr lang="en-US" baseline="0" dirty="0">
                <a:sym typeface="Wingdings" pitchFamily="2" charset="2"/>
              </a:rPr>
              <a:t> do </a:t>
            </a:r>
            <a:r>
              <a:rPr lang="en-US" baseline="0" dirty="0" err="1">
                <a:sym typeface="Wingdings" pitchFamily="2" charset="2"/>
              </a:rPr>
              <a:t>dị</a:t>
            </a:r>
            <a:r>
              <a:rPr lang="en-US" baseline="0" dirty="0">
                <a:sym typeface="Wingdings" pitchFamily="2" charset="2"/>
              </a:rPr>
              <a:t> </a:t>
            </a:r>
            <a:r>
              <a:rPr lang="en-US" baseline="0" dirty="0" err="1">
                <a:sym typeface="Wingdings" pitchFamily="2" charset="2"/>
              </a:rPr>
              <a:t>ứng</a:t>
            </a:r>
            <a:r>
              <a:rPr lang="en-US" baseline="0" dirty="0">
                <a:sym typeface="Wingdings" pitchFamily="2" charset="2"/>
              </a:rPr>
              <a:t> </a:t>
            </a:r>
            <a:r>
              <a:rPr lang="en-US" baseline="0" dirty="0" err="1">
                <a:sym typeface="Wingdings" pitchFamily="2" charset="2"/>
              </a:rPr>
              <a:t>thú</a:t>
            </a:r>
            <a:r>
              <a:rPr lang="en-US" baseline="0" dirty="0">
                <a:sym typeface="Wingdings" pitchFamily="2" charset="2"/>
              </a:rPr>
              <a:t> </a:t>
            </a:r>
            <a:r>
              <a:rPr lang="en-US" baseline="0" dirty="0" err="1">
                <a:sym typeface="Wingdings" pitchFamily="2" charset="2"/>
              </a:rPr>
              <a:t>nuôi</a:t>
            </a:r>
            <a:r>
              <a:rPr lang="en-US" baseline="0" dirty="0">
                <a:sym typeface="Wingdings" pitchFamily="2" charset="2"/>
              </a:rPr>
              <a:t>. </a:t>
            </a:r>
            <a:r>
              <a:rPr lang="en-US" baseline="0" dirty="0" err="1">
                <a:sym typeface="Wingdings" pitchFamily="2" charset="2"/>
              </a:rPr>
              <a:t>Thường</a:t>
            </a:r>
            <a:r>
              <a:rPr lang="en-US" baseline="0" dirty="0">
                <a:sym typeface="Wingdings" pitchFamily="2" charset="2"/>
              </a:rPr>
              <a:t> </a:t>
            </a:r>
            <a:r>
              <a:rPr lang="en-US" baseline="0" dirty="0" err="1">
                <a:sym typeface="Wingdings" pitchFamily="2" charset="2"/>
              </a:rPr>
              <a:t>là</a:t>
            </a:r>
            <a:r>
              <a:rPr lang="en-US" baseline="0" dirty="0">
                <a:sym typeface="Wingdings" pitchFamily="2" charset="2"/>
              </a:rPr>
              <a:t> </a:t>
            </a:r>
            <a:r>
              <a:rPr lang="en-US" baseline="0" dirty="0" err="1">
                <a:sym typeface="Wingdings" pitchFamily="2" charset="2"/>
              </a:rPr>
              <a:t>trẻ</a:t>
            </a:r>
            <a:r>
              <a:rPr lang="en-US" baseline="0" dirty="0">
                <a:sym typeface="Wingdings" pitchFamily="2" charset="2"/>
              </a:rPr>
              <a:t> </a:t>
            </a:r>
            <a:r>
              <a:rPr lang="en-US" baseline="0" dirty="0" err="1">
                <a:sym typeface="Wingdings" pitchFamily="2" charset="2"/>
              </a:rPr>
              <a:t>được</a:t>
            </a:r>
            <a:r>
              <a:rPr lang="en-US" baseline="0" dirty="0">
                <a:sym typeface="Wingdings" pitchFamily="2" charset="2"/>
              </a:rPr>
              <a:t> 1-2 </a:t>
            </a:r>
            <a:r>
              <a:rPr lang="en-US" baseline="0" dirty="0" err="1">
                <a:sym typeface="Wingdings" pitchFamily="2" charset="2"/>
              </a:rPr>
              <a:t>tuổi</a:t>
            </a:r>
            <a:r>
              <a:rPr lang="en-US" baseline="0" dirty="0">
                <a:sym typeface="Wingdings" pitchFamily="2" charset="2"/>
              </a:rPr>
              <a:t> </a:t>
            </a:r>
            <a:r>
              <a:rPr lang="en-US" baseline="0" dirty="0" err="1">
                <a:sym typeface="Wingdings" pitchFamily="2" charset="2"/>
              </a:rPr>
              <a:t>tiế</a:t>
            </a:r>
            <a:r>
              <a:rPr lang="en-US" baseline="0" dirty="0">
                <a:sym typeface="Wingdings" pitchFamily="2" charset="2"/>
              </a:rPr>
              <a:t> </a:t>
            </a:r>
            <a:r>
              <a:rPr lang="en-US" baseline="0" dirty="0" err="1">
                <a:sym typeface="Wingdings" pitchFamily="2" charset="2"/>
              </a:rPr>
              <a:t>xúc</a:t>
            </a:r>
            <a:r>
              <a:rPr lang="en-US" baseline="0" dirty="0">
                <a:sym typeface="Wingdings" pitchFamily="2" charset="2"/>
              </a:rPr>
              <a:t> </a:t>
            </a:r>
            <a:r>
              <a:rPr lang="en-US" baseline="0" dirty="0" err="1">
                <a:sym typeface="Wingdings" pitchFamily="2" charset="2"/>
              </a:rPr>
              <a:t>thú</a:t>
            </a:r>
            <a:r>
              <a:rPr lang="en-US" baseline="0" dirty="0">
                <a:sym typeface="Wingdings" pitchFamily="2" charset="2"/>
              </a:rPr>
              <a:t> </a:t>
            </a:r>
            <a:r>
              <a:rPr lang="en-US" baseline="0" dirty="0" err="1">
                <a:sym typeface="Wingdings" pitchFamily="2" charset="2"/>
              </a:rPr>
              <a:t>nuôi</a:t>
            </a:r>
            <a:r>
              <a:rPr lang="en-US" baseline="0" dirty="0">
                <a:sym typeface="Wingdings" pitchFamily="2" charset="2"/>
              </a:rPr>
              <a:t>, </a:t>
            </a:r>
            <a:r>
              <a:rPr lang="en-US" baseline="0" dirty="0" err="1">
                <a:sym typeface="Wingdings" pitchFamily="2" charset="2"/>
              </a:rPr>
              <a:t>cơ</a:t>
            </a:r>
            <a:r>
              <a:rPr lang="en-US" baseline="0" dirty="0">
                <a:sym typeface="Wingdings" pitchFamily="2" charset="2"/>
              </a:rPr>
              <a:t> </a:t>
            </a:r>
            <a:r>
              <a:rPr lang="en-US" baseline="0" dirty="0" err="1">
                <a:sym typeface="Wingdings" pitchFamily="2" charset="2"/>
              </a:rPr>
              <a:t>chế</a:t>
            </a:r>
            <a:r>
              <a:rPr lang="en-US" baseline="0" dirty="0">
                <a:sym typeface="Wingdings" pitchFamily="2" charset="2"/>
              </a:rPr>
              <a:t> do </a:t>
            </a:r>
            <a:r>
              <a:rPr lang="en-US" baseline="0" dirty="0" err="1">
                <a:sym typeface="Wingdings" pitchFamily="2" charset="2"/>
              </a:rPr>
              <a:t>hạt</a:t>
            </a:r>
            <a:r>
              <a:rPr lang="en-US" baseline="0" dirty="0">
                <a:sym typeface="Wingdings" pitchFamily="2" charset="2"/>
              </a:rPr>
              <a:t> </a:t>
            </a:r>
            <a:r>
              <a:rPr lang="en-US" baseline="0" dirty="0" err="1">
                <a:sym typeface="Wingdings" pitchFamily="2" charset="2"/>
              </a:rPr>
              <a:t>bụi</a:t>
            </a:r>
            <a:r>
              <a:rPr lang="en-US" baseline="0" dirty="0">
                <a:sym typeface="Wingdings" pitchFamily="2" charset="2"/>
              </a:rPr>
              <a:t> </a:t>
            </a:r>
            <a:r>
              <a:rPr lang="en-US" baseline="0" dirty="0" err="1">
                <a:sym typeface="Wingdings" pitchFamily="2" charset="2"/>
              </a:rPr>
              <a:t>chất</a:t>
            </a:r>
            <a:r>
              <a:rPr lang="en-US" baseline="0" dirty="0">
                <a:sym typeface="Wingdings" pitchFamily="2" charset="2"/>
              </a:rPr>
              <a:t> </a:t>
            </a:r>
            <a:r>
              <a:rPr lang="en-US" baseline="0" dirty="0" err="1">
                <a:sym typeface="Wingdings" pitchFamily="2" charset="2"/>
              </a:rPr>
              <a:t>tiết</a:t>
            </a:r>
            <a:r>
              <a:rPr lang="en-US" baseline="0" dirty="0">
                <a:sym typeface="Wingdings" pitchFamily="2" charset="2"/>
              </a:rPr>
              <a:t> </a:t>
            </a:r>
            <a:r>
              <a:rPr lang="en-US" baseline="0" dirty="0" err="1">
                <a:sym typeface="Wingdings" pitchFamily="2" charset="2"/>
              </a:rPr>
              <a:t>của</a:t>
            </a:r>
            <a:r>
              <a:rPr lang="en-US" baseline="0" dirty="0">
                <a:sym typeface="Wingdings" pitchFamily="2" charset="2"/>
              </a:rPr>
              <a:t> </a:t>
            </a:r>
            <a:r>
              <a:rPr lang="en-US" baseline="0" dirty="0" err="1">
                <a:sym typeface="Wingdings" pitchFamily="2" charset="2"/>
              </a:rPr>
              <a:t>nó</a:t>
            </a:r>
            <a:r>
              <a:rPr lang="en-US" baseline="0" dirty="0">
                <a:sym typeface="Wingdings" pitchFamily="2" charset="2"/>
              </a:rPr>
              <a:t> bay </a:t>
            </a:r>
            <a:r>
              <a:rPr lang="en-US" baseline="0" dirty="0" err="1">
                <a:sym typeface="Wingdings" pitchFamily="2" charset="2"/>
              </a:rPr>
              <a:t>lơ</a:t>
            </a:r>
            <a:r>
              <a:rPr lang="en-US" baseline="0" dirty="0">
                <a:sym typeface="Wingdings" pitchFamily="2" charset="2"/>
              </a:rPr>
              <a:t> </a:t>
            </a:r>
            <a:r>
              <a:rPr lang="en-US" baseline="0" dirty="0" err="1">
                <a:sym typeface="Wingdings" pitchFamily="2" charset="2"/>
              </a:rPr>
              <a:t>lửng</a:t>
            </a:r>
            <a:r>
              <a:rPr lang="en-US" baseline="0" dirty="0">
                <a:sym typeface="Wingdings" pitchFamily="2" charset="2"/>
              </a:rPr>
              <a:t> </a:t>
            </a:r>
            <a:r>
              <a:rPr lang="en-US" baseline="0" dirty="0" err="1">
                <a:sym typeface="Wingdings" pitchFamily="2" charset="2"/>
              </a:rPr>
              <a:t>trong</a:t>
            </a:r>
            <a:r>
              <a:rPr lang="en-US" baseline="0" dirty="0">
                <a:sym typeface="Wingdings" pitchFamily="2" charset="2"/>
              </a:rPr>
              <a:t> </a:t>
            </a:r>
            <a:r>
              <a:rPr lang="en-US" baseline="0" dirty="0" err="1">
                <a:sym typeface="Wingdings" pitchFamily="2" charset="2"/>
              </a:rPr>
              <a:t>không</a:t>
            </a:r>
            <a:r>
              <a:rPr lang="en-US" baseline="0" dirty="0">
                <a:sym typeface="Wingdings" pitchFamily="2" charset="2"/>
              </a:rPr>
              <a:t> </a:t>
            </a:r>
            <a:r>
              <a:rPr lang="en-US" baseline="0" dirty="0" err="1">
                <a:sym typeface="Wingdings" pitchFamily="2" charset="2"/>
              </a:rPr>
              <a:t>khí</a:t>
            </a:r>
            <a:r>
              <a:rPr lang="en-US" baseline="0" dirty="0">
                <a:sym typeface="Wingdings" pitchFamily="2" charset="2"/>
              </a:rPr>
              <a:t>.</a:t>
            </a:r>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5</a:t>
            </a:fld>
            <a:endParaRPr lang="en-US"/>
          </a:p>
        </p:txBody>
      </p:sp>
    </p:spTree>
    <p:extLst>
      <p:ext uri="{BB962C8B-B14F-4D97-AF65-F5344CB8AC3E}">
        <p14:creationId xmlns:p14="http://schemas.microsoft.com/office/powerpoint/2010/main" val="1085315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Điều</a:t>
            </a:r>
            <a:r>
              <a:rPr lang="en-US" baseline="0" dirty="0"/>
              <a:t> sợ nhất trong hen là sự tái cấu trúc đường thở:</a:t>
            </a:r>
          </a:p>
          <a:p>
            <a:r>
              <a:rPr lang="en-US" baseline="0" dirty="0"/>
              <a:t>	+ Mất lớp nhầy -&gt; vi nhung mao không còn hoạt động trơn tru (thiếu bôi trơn), từ từ mất luôn nhung mao -&gt; không có khả năng tống dị vật ra ngoài nhờ nhung mao.</a:t>
            </a:r>
          </a:p>
          <a:p>
            <a:r>
              <a:rPr lang="en-US" baseline="0" dirty="0"/>
              <a:t>	+ Lớp sợi nhu mô dày -&gt; hẹp đường thở</a:t>
            </a:r>
          </a:p>
          <a:p>
            <a:r>
              <a:rPr lang="en-US" baseline="0" dirty="0"/>
              <a:t>	+ Cơ trơn tăng sản -&gt; dễ co thắt</a:t>
            </a:r>
          </a:p>
          <a:p>
            <a:r>
              <a:rPr lang="en-US" baseline="0" dirty="0"/>
              <a:t>	+ Tăng kích thước tuyến nhầy -&gt; tăng đàm nhớt, đàm đặc quánh</a:t>
            </a:r>
          </a:p>
          <a:p>
            <a:r>
              <a:rPr lang="en-US" baseline="0" dirty="0"/>
              <a:t>	=&gt; tạo điều kiện thuận lợi cho nhiễm trùng. Trên ls có thể gặp những trẻ bị viêm phổi liên tục rồi mới được chẩn đoán hen =&gt; viêm phổi nhiều trên cơ địa dị ứng gợi ý </a:t>
            </a:r>
            <a:r>
              <a:rPr lang="en-US" baseline="0" dirty="0" err="1"/>
              <a:t>hen.Do</a:t>
            </a:r>
            <a:r>
              <a:rPr lang="en-US" baseline="0" dirty="0"/>
              <a:t> </a:t>
            </a:r>
            <a:r>
              <a:rPr lang="en-US" baseline="0" dirty="0" err="1"/>
              <a:t>nó</a:t>
            </a:r>
            <a:r>
              <a:rPr lang="en-US" baseline="0" dirty="0"/>
              <a:t> </a:t>
            </a:r>
            <a:r>
              <a:rPr lang="en-US" baseline="0" dirty="0" err="1"/>
              <a:t>đã</a:t>
            </a:r>
            <a:r>
              <a:rPr lang="en-US" baseline="0" dirty="0"/>
              <a:t> </a:t>
            </a:r>
            <a:r>
              <a:rPr lang="en-US" baseline="0" dirty="0" err="1"/>
              <a:t>tái</a:t>
            </a:r>
            <a:r>
              <a:rPr lang="en-US" baseline="0" dirty="0"/>
              <a:t> </a:t>
            </a:r>
            <a:r>
              <a:rPr lang="en-US" baseline="0" dirty="0" err="1"/>
              <a:t>cấu</a:t>
            </a:r>
            <a:r>
              <a:rPr lang="en-US" baseline="0" dirty="0"/>
              <a:t> </a:t>
            </a:r>
            <a:r>
              <a:rPr lang="en-US" baseline="0" dirty="0" err="1"/>
              <a:t>trúc</a:t>
            </a:r>
            <a:r>
              <a:rPr lang="en-US" baseline="0" dirty="0"/>
              <a:t> </a:t>
            </a:r>
            <a:r>
              <a:rPr lang="en-US" baseline="0" dirty="0" err="1"/>
              <a:t>trước</a:t>
            </a:r>
            <a:r>
              <a:rPr lang="en-US" baseline="0" dirty="0"/>
              <a:t> </a:t>
            </a:r>
            <a:r>
              <a:rPr lang="en-US" baseline="0" dirty="0" err="1"/>
              <a:t>đó</a:t>
            </a:r>
            <a:r>
              <a:rPr lang="en-US" baseline="0" dirty="0"/>
              <a:t>.</a:t>
            </a:r>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6</a:t>
            </a:fld>
            <a:endParaRPr lang="en-US"/>
          </a:p>
        </p:txBody>
      </p:sp>
    </p:spTree>
    <p:extLst>
      <p:ext uri="{BB962C8B-B14F-4D97-AF65-F5344CB8AC3E}">
        <p14:creationId xmlns:p14="http://schemas.microsoft.com/office/powerpoint/2010/main" val="1278907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Phê</a:t>
            </a:r>
            <a:r>
              <a:rPr lang="en-US" baseline="0" dirty="0"/>
              <a:t> quản phù nề, tiết đàm, co thắt =&gt; ứ khí (thở ra là thụ </a:t>
            </a:r>
            <a:r>
              <a:rPr lang="en-US" baseline="0" dirty="0" err="1"/>
              <a:t>động</a:t>
            </a:r>
            <a:r>
              <a:rPr lang="en-US" baseline="0" dirty="0"/>
              <a:t>).</a:t>
            </a:r>
          </a:p>
          <a:p>
            <a:r>
              <a:rPr lang="en-US" baseline="0" dirty="0" err="1"/>
              <a:t>Cơ</a:t>
            </a:r>
            <a:r>
              <a:rPr lang="en-US" baseline="0" dirty="0"/>
              <a:t> </a:t>
            </a:r>
            <a:r>
              <a:rPr lang="en-US" baseline="0" dirty="0" err="1"/>
              <a:t>trơn</a:t>
            </a:r>
            <a:r>
              <a:rPr lang="en-US" baseline="0" dirty="0"/>
              <a:t> </a:t>
            </a:r>
            <a:r>
              <a:rPr lang="en-US" baseline="0" dirty="0" err="1"/>
              <a:t>phế</a:t>
            </a:r>
            <a:r>
              <a:rPr lang="en-US" baseline="0" dirty="0"/>
              <a:t> </a:t>
            </a:r>
            <a:r>
              <a:rPr lang="en-US" baseline="0" dirty="0" err="1"/>
              <a:t>quản</a:t>
            </a:r>
            <a:r>
              <a:rPr lang="en-US" baseline="0" dirty="0"/>
              <a:t>  Rosenthal co </a:t>
            </a:r>
            <a:r>
              <a:rPr lang="en-US" baseline="0" dirty="0" err="1"/>
              <a:t>thắt</a:t>
            </a:r>
            <a:r>
              <a:rPr lang="en-US" baseline="0" dirty="0"/>
              <a:t> PQ </a:t>
            </a:r>
            <a:r>
              <a:rPr lang="en-US" baseline="0" dirty="0" err="1"/>
              <a:t>gây</a:t>
            </a:r>
            <a:r>
              <a:rPr lang="en-US" baseline="0" dirty="0"/>
              <a:t> </a:t>
            </a:r>
            <a:r>
              <a:rPr lang="en-US" baseline="0" dirty="0" err="1"/>
              <a:t>ứ</a:t>
            </a:r>
            <a:r>
              <a:rPr lang="en-US" baseline="0" dirty="0"/>
              <a:t> </a:t>
            </a:r>
            <a:r>
              <a:rPr lang="en-US" baseline="0" dirty="0" err="1"/>
              <a:t>khí</a:t>
            </a:r>
            <a:r>
              <a:rPr lang="en-US" baseline="0" dirty="0"/>
              <a:t>. </a:t>
            </a:r>
            <a:r>
              <a:rPr lang="en-US" baseline="0" dirty="0" err="1"/>
              <a:t>Trẻ</a:t>
            </a:r>
            <a:r>
              <a:rPr lang="en-US" baseline="0" dirty="0"/>
              <a:t> hay than </a:t>
            </a:r>
            <a:r>
              <a:rPr lang="en-US" baseline="0" dirty="0" err="1"/>
              <a:t>là</a:t>
            </a:r>
            <a:r>
              <a:rPr lang="en-US" baseline="0" dirty="0"/>
              <a:t> </a:t>
            </a:r>
            <a:r>
              <a:rPr lang="en-US" baseline="0" dirty="0" err="1"/>
              <a:t>tức</a:t>
            </a:r>
            <a:r>
              <a:rPr lang="en-US" baseline="0" dirty="0"/>
              <a:t> </a:t>
            </a:r>
            <a:r>
              <a:rPr lang="en-US" baseline="0" dirty="0" err="1"/>
              <a:t>ngực</a:t>
            </a:r>
            <a:r>
              <a:rPr lang="en-US" baseline="0" dirty="0"/>
              <a:t>.</a:t>
            </a:r>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7</a:t>
            </a:fld>
            <a:endParaRPr lang="en-US"/>
          </a:p>
        </p:txBody>
      </p:sp>
    </p:spTree>
    <p:extLst>
      <p:ext uri="{BB962C8B-B14F-4D97-AF65-F5344CB8AC3E}">
        <p14:creationId xmlns:p14="http://schemas.microsoft.com/office/powerpoint/2010/main" val="481319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aseline="0" dirty="0"/>
              <a:t> Khò khè tái đi tái lại &gt;= 3 lần (do đây là chủ quan của người nhà bệnh nhân -&gt; BS kiểm tra lại bằng những cái ở </a:t>
            </a:r>
            <a:r>
              <a:rPr lang="en-US" baseline="0" dirty="0" err="1"/>
              <a:t>dưới</a:t>
            </a:r>
            <a:r>
              <a:rPr lang="en-US" baseline="0" dirty="0"/>
              <a:t>). *</a:t>
            </a:r>
            <a:r>
              <a:rPr lang="en-US" baseline="0" dirty="0" err="1"/>
              <a:t>cái</a:t>
            </a:r>
            <a:r>
              <a:rPr lang="en-US" baseline="0" dirty="0"/>
              <a:t> </a:t>
            </a:r>
            <a:r>
              <a:rPr lang="en-US" baseline="0" dirty="0" err="1"/>
              <a:t>này</a:t>
            </a:r>
            <a:r>
              <a:rPr lang="en-US" baseline="0" dirty="0"/>
              <a:t> </a:t>
            </a:r>
            <a:r>
              <a:rPr lang="en-US" baseline="0" dirty="0" err="1"/>
              <a:t>không</a:t>
            </a:r>
            <a:r>
              <a:rPr lang="en-US" baseline="0" dirty="0"/>
              <a:t> </a:t>
            </a:r>
            <a:r>
              <a:rPr lang="en-US" baseline="0" dirty="0" err="1"/>
              <a:t>nhớ</a:t>
            </a:r>
            <a:r>
              <a:rPr lang="en-US" baseline="0" dirty="0"/>
              <a:t> </a:t>
            </a:r>
            <a:r>
              <a:rPr lang="en-US" baseline="0" dirty="0" err="1"/>
              <a:t>rõ</a:t>
            </a:r>
            <a:r>
              <a:rPr lang="en-US" baseline="0" dirty="0"/>
              <a:t>: </a:t>
            </a:r>
            <a:r>
              <a:rPr lang="en-US" baseline="0" dirty="0" err="1"/>
              <a:t>khò</a:t>
            </a:r>
            <a:r>
              <a:rPr lang="en-US" baseline="0" dirty="0"/>
              <a:t> </a:t>
            </a:r>
            <a:r>
              <a:rPr lang="en-US" baseline="0" dirty="0" err="1"/>
              <a:t>khè</a:t>
            </a:r>
            <a:r>
              <a:rPr lang="en-US" baseline="0" dirty="0"/>
              <a:t> &gt;= 2 </a:t>
            </a:r>
            <a:r>
              <a:rPr lang="en-US" baseline="0" dirty="0" err="1"/>
              <a:t>lần</a:t>
            </a:r>
            <a:r>
              <a:rPr lang="en-US" baseline="0" dirty="0"/>
              <a:t>, </a:t>
            </a:r>
            <a:r>
              <a:rPr lang="en-US" baseline="0" dirty="0" err="1"/>
              <a:t>trẻ</a:t>
            </a:r>
            <a:r>
              <a:rPr lang="en-US" baseline="0" dirty="0"/>
              <a:t> &lt; 2 </a:t>
            </a:r>
            <a:r>
              <a:rPr lang="en-US" baseline="0" dirty="0" err="1"/>
              <a:t>tuổi</a:t>
            </a:r>
            <a:r>
              <a:rPr lang="en-US" baseline="0" dirty="0"/>
              <a:t> </a:t>
            </a:r>
            <a:r>
              <a:rPr lang="en-US" baseline="0" dirty="0">
                <a:sym typeface="Wingdings" pitchFamily="2" charset="2"/>
              </a:rPr>
              <a:t> </a:t>
            </a:r>
            <a:r>
              <a:rPr lang="en-US" baseline="0" dirty="0" err="1">
                <a:sym typeface="Wingdings" pitchFamily="2" charset="2"/>
              </a:rPr>
              <a:t>tái</a:t>
            </a:r>
            <a:r>
              <a:rPr lang="en-US" baseline="0" dirty="0">
                <a:sym typeface="Wingdings" pitchFamily="2" charset="2"/>
              </a:rPr>
              <a:t> </a:t>
            </a:r>
            <a:r>
              <a:rPr lang="en-US" baseline="0" dirty="0" err="1">
                <a:sym typeface="Wingdings" pitchFamily="2" charset="2"/>
              </a:rPr>
              <a:t>đi</a:t>
            </a:r>
            <a:r>
              <a:rPr lang="en-US" baseline="0" dirty="0">
                <a:sym typeface="Wingdings" pitchFamily="2" charset="2"/>
              </a:rPr>
              <a:t> </a:t>
            </a:r>
            <a:r>
              <a:rPr lang="en-US" baseline="0" dirty="0" err="1">
                <a:sym typeface="Wingdings" pitchFamily="2" charset="2"/>
              </a:rPr>
              <a:t>tái</a:t>
            </a:r>
            <a:r>
              <a:rPr lang="en-US" baseline="0" dirty="0">
                <a:sym typeface="Wingdings" pitchFamily="2" charset="2"/>
              </a:rPr>
              <a:t> </a:t>
            </a:r>
            <a:r>
              <a:rPr lang="en-US" baseline="0" dirty="0" err="1">
                <a:sym typeface="Wingdings" pitchFamily="2" charset="2"/>
              </a:rPr>
              <a:t>lại</a:t>
            </a:r>
            <a:r>
              <a:rPr lang="en-US" baseline="0" dirty="0">
                <a:sym typeface="Wingdings" pitchFamily="2" charset="2"/>
              </a:rPr>
              <a:t>*</a:t>
            </a:r>
            <a:endParaRPr lang="en-US" baseline="0" dirty="0"/>
          </a:p>
          <a:p>
            <a:r>
              <a:rPr lang="en-US" baseline="0" dirty="0"/>
              <a:t>+ Có HC tắc nghẽn HHD: </a:t>
            </a:r>
            <a:r>
              <a:rPr lang="en-US" baseline="0" dirty="0" err="1"/>
              <a:t>bắt</a:t>
            </a:r>
            <a:r>
              <a:rPr lang="en-US" baseline="0" dirty="0"/>
              <a:t> </a:t>
            </a:r>
            <a:r>
              <a:rPr lang="en-US" baseline="0" dirty="0" err="1"/>
              <a:t>buộc</a:t>
            </a:r>
            <a:r>
              <a:rPr lang="en-US" baseline="0" dirty="0"/>
              <a:t> </a:t>
            </a:r>
            <a:r>
              <a:rPr lang="en-US" baseline="0" dirty="0" err="1"/>
              <a:t>phải</a:t>
            </a:r>
            <a:r>
              <a:rPr lang="en-US" baseline="0" dirty="0"/>
              <a:t> </a:t>
            </a:r>
            <a:r>
              <a:rPr lang="en-US" baseline="0" dirty="0" err="1"/>
              <a:t>có</a:t>
            </a:r>
            <a:r>
              <a:rPr lang="en-US" baseline="0" dirty="0"/>
              <a:t> LS: ran ngáy, ẩm, rít (chủ quan) </a:t>
            </a:r>
            <a:r>
              <a:rPr lang="en-US" baseline="0" dirty="0" err="1"/>
              <a:t>hoặc</a:t>
            </a:r>
            <a:r>
              <a:rPr lang="en-US" baseline="0" dirty="0"/>
              <a:t> CLS: </a:t>
            </a:r>
            <a:r>
              <a:rPr lang="en-US" baseline="0" dirty="0" err="1"/>
              <a:t>đo</a:t>
            </a:r>
            <a:r>
              <a:rPr lang="en-US" baseline="0" dirty="0"/>
              <a:t> CNHH (đo hô hấp kí hoặc dao động không khí).</a:t>
            </a:r>
          </a:p>
          <a:p>
            <a:r>
              <a:rPr lang="en-US" baseline="0" dirty="0"/>
              <a:t>+ Có đáp ứng với thuốc dãn phế quản: 2 cách</a:t>
            </a:r>
          </a:p>
          <a:p>
            <a:r>
              <a:rPr lang="en-US" baseline="0" dirty="0"/>
              <a:t>	- Test dãn phế quản (trong cơn): phun sabutamol 10kg/1,5mg Sabutamol, 3 lần liên tiếp rồi đánh giá lại =&gt; nếu có đáp ứng lâm sàng (hết co lõm ngực, hết ran phổi, chạy nhảy rần rần) là đáp ứng; nếu bớt khó thở chút xíu, nhưng còn ran là đáp ứng không hoàn toàn; không đáp ứng hoặc nặng hơn (như trong GERD) thì coi chừng nguyên nhân </a:t>
            </a:r>
            <a:r>
              <a:rPr lang="en-US" baseline="0" dirty="0" err="1"/>
              <a:t>khác</a:t>
            </a:r>
            <a:r>
              <a:rPr lang="en-US" baseline="0" dirty="0"/>
              <a:t>. </a:t>
            </a:r>
            <a:r>
              <a:rPr lang="en-US" baseline="0" dirty="0" err="1"/>
              <a:t>Trẻ</a:t>
            </a:r>
            <a:r>
              <a:rPr lang="en-US" baseline="0" dirty="0"/>
              <a:t> &gt; 6m </a:t>
            </a:r>
            <a:r>
              <a:rPr lang="en-US" baseline="0" dirty="0">
                <a:sym typeface="Wingdings" pitchFamily="2" charset="2"/>
              </a:rPr>
              <a:t> di </a:t>
            </a:r>
            <a:r>
              <a:rPr lang="en-US" baseline="0" dirty="0" err="1">
                <a:sym typeface="Wingdings" pitchFamily="2" charset="2"/>
              </a:rPr>
              <a:t>tật</a:t>
            </a:r>
            <a:r>
              <a:rPr lang="en-US" baseline="0" dirty="0">
                <a:sym typeface="Wingdings" pitchFamily="2" charset="2"/>
              </a:rPr>
              <a:t>. </a:t>
            </a:r>
            <a:r>
              <a:rPr lang="en-US" baseline="0" dirty="0" err="1">
                <a:sym typeface="Wingdings" pitchFamily="2" charset="2"/>
              </a:rPr>
              <a:t>Trẻ</a:t>
            </a:r>
            <a:r>
              <a:rPr lang="en-US" baseline="0" dirty="0">
                <a:sym typeface="Wingdings" pitchFamily="2" charset="2"/>
              </a:rPr>
              <a:t> &lt; 6m: </a:t>
            </a:r>
            <a:r>
              <a:rPr lang="en-US" baseline="0" dirty="0" err="1">
                <a:sym typeface="Wingdings" pitchFamily="2" charset="2"/>
              </a:rPr>
              <a:t>dị</a:t>
            </a:r>
            <a:r>
              <a:rPr lang="en-US" baseline="0" dirty="0">
                <a:sym typeface="Wingdings" pitchFamily="2" charset="2"/>
              </a:rPr>
              <a:t> </a:t>
            </a:r>
            <a:r>
              <a:rPr lang="en-US" baseline="0" dirty="0" err="1">
                <a:sym typeface="Wingdings" pitchFamily="2" charset="2"/>
              </a:rPr>
              <a:t>tật</a:t>
            </a:r>
            <a:r>
              <a:rPr lang="en-US" baseline="0" dirty="0">
                <a:sym typeface="Wingdings" pitchFamily="2" charset="2"/>
              </a:rPr>
              <a:t> </a:t>
            </a:r>
            <a:r>
              <a:rPr lang="en-US" baseline="0" dirty="0" err="1">
                <a:sym typeface="Wingdings" pitchFamily="2" charset="2"/>
              </a:rPr>
              <a:t>đường</a:t>
            </a:r>
            <a:r>
              <a:rPr lang="en-US" baseline="0" dirty="0">
                <a:sym typeface="Wingdings" pitchFamily="2" charset="2"/>
              </a:rPr>
              <a:t> </a:t>
            </a:r>
            <a:r>
              <a:rPr lang="en-US" baseline="0" dirty="0" err="1">
                <a:sym typeface="Wingdings" pitchFamily="2" charset="2"/>
              </a:rPr>
              <a:t>thở</a:t>
            </a:r>
            <a:r>
              <a:rPr lang="en-US" baseline="0" dirty="0">
                <a:sym typeface="Wingdings" pitchFamily="2" charset="2"/>
              </a:rPr>
              <a:t>, TNĐTQ.</a:t>
            </a:r>
            <a:endParaRPr lang="en-US" baseline="0" dirty="0"/>
          </a:p>
          <a:p>
            <a:r>
              <a:rPr lang="en-US" baseline="0" dirty="0"/>
              <a:t>	- Cách 2 cô quen cmnl. Chắc làm / chức năng hô hấp.</a:t>
            </a:r>
          </a:p>
          <a:p>
            <a:r>
              <a:rPr lang="en-US" baseline="0" dirty="0"/>
              <a:t>+ TC hen gia đình: nếu không có TC gia đình thì hỏi thêm yếu tố khởi phát, VD như mỗi lần ba </a:t>
            </a:r>
            <a:r>
              <a:rPr lang="en-US" baseline="0" dirty="0" err="1"/>
              <a:t>hút</a:t>
            </a:r>
            <a:r>
              <a:rPr lang="en-US" baseline="0" dirty="0"/>
              <a:t> </a:t>
            </a:r>
            <a:r>
              <a:rPr lang="en-US" baseline="0" dirty="0" err="1"/>
              <a:t>thuốc</a:t>
            </a:r>
            <a:r>
              <a:rPr lang="en-US" baseline="0" dirty="0"/>
              <a:t> </a:t>
            </a:r>
            <a:r>
              <a:rPr lang="en-US" baseline="0" dirty="0" err="1"/>
              <a:t>lá</a:t>
            </a:r>
            <a:r>
              <a:rPr lang="en-US" baseline="0" dirty="0"/>
              <a:t>(</a:t>
            </a:r>
            <a:r>
              <a:rPr lang="en-US" baseline="0" dirty="0" err="1"/>
              <a:t>gây</a:t>
            </a:r>
            <a:r>
              <a:rPr lang="en-US" baseline="0" dirty="0"/>
              <a:t> oxy </a:t>
            </a:r>
            <a:r>
              <a:rPr lang="en-US" baseline="0" dirty="0" err="1"/>
              <a:t>hoá</a:t>
            </a:r>
            <a:r>
              <a:rPr lang="en-US" baseline="0" dirty="0"/>
              <a:t> </a:t>
            </a:r>
            <a:r>
              <a:rPr lang="en-US" baseline="0" dirty="0" err="1"/>
              <a:t>làm</a:t>
            </a:r>
            <a:r>
              <a:rPr lang="en-US" baseline="0" dirty="0"/>
              <a:t> </a:t>
            </a:r>
            <a:r>
              <a:rPr lang="en-US" baseline="0" dirty="0" err="1"/>
              <a:t>tổn</a:t>
            </a:r>
            <a:r>
              <a:rPr lang="en-US" baseline="0" dirty="0"/>
              <a:t> </a:t>
            </a:r>
            <a:r>
              <a:rPr lang="en-US" baseline="0" dirty="0" err="1"/>
              <a:t>thương</a:t>
            </a:r>
            <a:r>
              <a:rPr lang="en-US" baseline="0" dirty="0"/>
              <a:t> </a:t>
            </a:r>
            <a:r>
              <a:rPr lang="en-US" baseline="0" dirty="0" err="1"/>
              <a:t>đường</a:t>
            </a:r>
            <a:r>
              <a:rPr lang="en-US" baseline="0" dirty="0"/>
              <a:t> </a:t>
            </a:r>
            <a:r>
              <a:rPr lang="en-US" baseline="0" dirty="0" err="1"/>
              <a:t>thở</a:t>
            </a:r>
            <a:r>
              <a:rPr lang="en-US" baseline="0" dirty="0"/>
              <a:t> </a:t>
            </a:r>
            <a:r>
              <a:rPr lang="en-US" baseline="0" dirty="0" err="1"/>
              <a:t>rất</a:t>
            </a:r>
            <a:r>
              <a:rPr lang="en-US" baseline="0" dirty="0"/>
              <a:t> </a:t>
            </a:r>
            <a:r>
              <a:rPr lang="en-US" baseline="0" dirty="0" err="1"/>
              <a:t>nặng</a:t>
            </a:r>
            <a:r>
              <a:rPr lang="en-US" baseline="0" dirty="0"/>
              <a:t>) gần đó thì lên cơn, mùi nước sơn móng tay, thức ăn lạ,...</a:t>
            </a:r>
          </a:p>
          <a:p>
            <a:r>
              <a:rPr lang="en-US" baseline="0" dirty="0"/>
              <a:t>	- Tuy nhiên 60% không có yếu tố khởi phát.</a:t>
            </a:r>
          </a:p>
          <a:p>
            <a:r>
              <a:rPr lang="en-US" baseline="0" dirty="0"/>
              <a:t>=&gt; Nếu nhập nhằng không rõ ràng nhưng vẫn nghĩ đến hen thì có thể điều trị thử.</a:t>
            </a:r>
          </a:p>
          <a:p>
            <a:r>
              <a:rPr lang="en-US" baseline="0" dirty="0"/>
              <a:t>+ Các nguyên nhân khác: cẩn thận dị vật đường thở, đặc biệt là các dị vật không cản quan (hạt trái cây,...) không quan sát được trên X-quang, chỉ có thể thấy được hình ảnh ứ khí; lâm sàng có thể có ho ra máu.</a:t>
            </a:r>
          </a:p>
          <a:p>
            <a:r>
              <a:rPr lang="en-US" baseline="0" dirty="0"/>
              <a:t>	=&gt; Nếu lâm sàng giống hen nhưng không đáp ứng điều trị, x-quang thấy ứ khí / xẹp phổi hoặc kèm ho ra máu -&gt; cần nghĩ tới dị vật đường thở. Dị vật đường thở cũ có thể nặng lại VD như ho -&gt; dị vật thay đổi vị trí -&gt; có thể tắc nghẽn chỗ khác.</a:t>
            </a:r>
          </a:p>
          <a:p>
            <a:r>
              <a:rPr lang="en-US" baseline="0" dirty="0"/>
              <a:t>	=&gt; Lúc nào cũng phải chụp X-quang để loại trừ các nguyên nhân khác trước khi chẩn đoán suyễn (hoặc các bệnh đường hô hấp khác nói chung). Các lần sau chẩn đoán không cần X-quang.</a:t>
            </a:r>
          </a:p>
        </p:txBody>
      </p:sp>
      <p:sp>
        <p:nvSpPr>
          <p:cNvPr id="4" name="Slide Number Placeholder 3"/>
          <p:cNvSpPr>
            <a:spLocks noGrp="1"/>
          </p:cNvSpPr>
          <p:nvPr>
            <p:ph type="sldNum" sz="quarter" idx="10"/>
          </p:nvPr>
        </p:nvSpPr>
        <p:spPr/>
        <p:txBody>
          <a:bodyPr/>
          <a:lstStyle/>
          <a:p>
            <a:fld id="{B77A17B1-83B2-D54C-B36A-27439EFA1552}" type="slidenum">
              <a:rPr lang="en-US" smtClean="0"/>
              <a:t>9</a:t>
            </a:fld>
            <a:endParaRPr lang="en-US"/>
          </a:p>
        </p:txBody>
      </p:sp>
    </p:spTree>
    <p:extLst>
      <p:ext uri="{BB962C8B-B14F-4D97-AF65-F5344CB8AC3E}">
        <p14:creationId xmlns:p14="http://schemas.microsoft.com/office/powerpoint/2010/main" val="3669397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Học</a:t>
            </a:r>
            <a:r>
              <a:rPr lang="en-US" dirty="0"/>
              <a:t> </a:t>
            </a:r>
            <a:r>
              <a:rPr lang="en-US" dirty="0" err="1"/>
              <a:t>liều</a:t>
            </a:r>
            <a:r>
              <a:rPr lang="en-US" dirty="0"/>
              <a:t> max </a:t>
            </a:r>
            <a:r>
              <a:rPr lang="en-US" dirty="0" err="1"/>
              <a:t>cho</a:t>
            </a:r>
            <a:r>
              <a:rPr lang="en-US" dirty="0"/>
              <a:t> </a:t>
            </a:r>
            <a:r>
              <a:rPr lang="en-US" dirty="0" err="1"/>
              <a:t>dễ</a:t>
            </a:r>
            <a:r>
              <a:rPr lang="en-US" dirty="0"/>
              <a:t> &lt; 5 </a:t>
            </a:r>
            <a:r>
              <a:rPr lang="en-US" dirty="0" err="1"/>
              <a:t>tuổi</a:t>
            </a:r>
            <a:r>
              <a:rPr lang="en-US" dirty="0"/>
              <a:t> 2.5 mg/ </a:t>
            </a:r>
            <a:r>
              <a:rPr lang="en-US" dirty="0" err="1"/>
              <a:t>lần</a:t>
            </a:r>
            <a:r>
              <a:rPr lang="en-US" dirty="0"/>
              <a:t>. &gt; 5 </a:t>
            </a:r>
            <a:r>
              <a:rPr lang="en-US" dirty="0" err="1"/>
              <a:t>tuổi</a:t>
            </a:r>
            <a:r>
              <a:rPr lang="en-US" dirty="0"/>
              <a:t>: 5 mg/</a:t>
            </a:r>
            <a:r>
              <a:rPr lang="en-US" dirty="0" err="1"/>
              <a:t>lần</a:t>
            </a:r>
            <a:r>
              <a:rPr lang="en-US" dirty="0"/>
              <a:t>.</a:t>
            </a:r>
          </a:p>
        </p:txBody>
      </p:sp>
      <p:sp>
        <p:nvSpPr>
          <p:cNvPr id="4" name="Slide Number Placeholder 3"/>
          <p:cNvSpPr>
            <a:spLocks noGrp="1"/>
          </p:cNvSpPr>
          <p:nvPr>
            <p:ph type="sldNum" sz="quarter" idx="5"/>
          </p:nvPr>
        </p:nvSpPr>
        <p:spPr/>
        <p:txBody>
          <a:bodyPr/>
          <a:lstStyle/>
          <a:p>
            <a:fld id="{B77A17B1-83B2-D54C-B36A-27439EFA1552}" type="slidenum">
              <a:rPr lang="en-US" smtClean="0"/>
              <a:t>10</a:t>
            </a:fld>
            <a:endParaRPr lang="en-US"/>
          </a:p>
        </p:txBody>
      </p:sp>
    </p:spTree>
    <p:extLst>
      <p:ext uri="{BB962C8B-B14F-4D97-AF65-F5344CB8AC3E}">
        <p14:creationId xmlns:p14="http://schemas.microsoft.com/office/powerpoint/2010/main" val="90508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09329A7-5769-A04D-94D6-1912CD9C9840}" type="datetimeFigureOut">
              <a:rPr lang="en-US" smtClean="0"/>
              <a:t>9/13/18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F4490A-705F-1742-A0EB-9D8D59B55719}" type="slidenum">
              <a:rPr lang="en-US" smtClean="0"/>
              <a:t>‹#›</a:t>
            </a:fld>
            <a:endParaRPr lang="en-US"/>
          </a:p>
        </p:txBody>
      </p:sp>
    </p:spTree>
    <p:extLst>
      <p:ext uri="{BB962C8B-B14F-4D97-AF65-F5344CB8AC3E}">
        <p14:creationId xmlns:p14="http://schemas.microsoft.com/office/powerpoint/2010/main" val="2956720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9329A7-5769-A04D-94D6-1912CD9C9840}" type="datetimeFigureOut">
              <a:rPr lang="en-US" smtClean="0"/>
              <a:t>9/13/18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F4490A-705F-1742-A0EB-9D8D59B55719}" type="slidenum">
              <a:rPr lang="en-US" smtClean="0"/>
              <a:t>‹#›</a:t>
            </a:fld>
            <a:endParaRPr lang="en-US"/>
          </a:p>
        </p:txBody>
      </p:sp>
    </p:spTree>
    <p:extLst>
      <p:ext uri="{BB962C8B-B14F-4D97-AF65-F5344CB8AC3E}">
        <p14:creationId xmlns:p14="http://schemas.microsoft.com/office/powerpoint/2010/main" val="2304696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9329A7-5769-A04D-94D6-1912CD9C9840}" type="datetimeFigureOut">
              <a:rPr lang="en-US" smtClean="0"/>
              <a:t>9/13/18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F4490A-705F-1742-A0EB-9D8D59B55719}" type="slidenum">
              <a:rPr lang="en-US" smtClean="0"/>
              <a:t>‹#›</a:t>
            </a:fld>
            <a:endParaRPr lang="en-US"/>
          </a:p>
        </p:txBody>
      </p:sp>
    </p:spTree>
    <p:extLst>
      <p:ext uri="{BB962C8B-B14F-4D97-AF65-F5344CB8AC3E}">
        <p14:creationId xmlns:p14="http://schemas.microsoft.com/office/powerpoint/2010/main" val="27280629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Rounded Rectangle 14"/>
          <p:cNvSpPr/>
          <p:nvPr userDrawn="1"/>
        </p:nvSpPr>
        <p:spPr>
          <a:xfrm>
            <a:off x="165100" y="6653213"/>
            <a:ext cx="8820150" cy="215900"/>
          </a:xfrm>
          <a:custGeom>
            <a:avLst/>
            <a:gdLst>
              <a:gd name="connsiteX0" fmla="*/ 0 w 8820000"/>
              <a:gd name="connsiteY0" fmla="*/ 48001 h 288000"/>
              <a:gd name="connsiteX1" fmla="*/ 48001 w 8820000"/>
              <a:gd name="connsiteY1" fmla="*/ 0 h 288000"/>
              <a:gd name="connsiteX2" fmla="*/ 8771999 w 8820000"/>
              <a:gd name="connsiteY2" fmla="*/ 0 h 288000"/>
              <a:gd name="connsiteX3" fmla="*/ 8820000 w 8820000"/>
              <a:gd name="connsiteY3" fmla="*/ 48001 h 288000"/>
              <a:gd name="connsiteX4" fmla="*/ 8820000 w 8820000"/>
              <a:gd name="connsiteY4" fmla="*/ 239999 h 288000"/>
              <a:gd name="connsiteX5" fmla="*/ 8771999 w 8820000"/>
              <a:gd name="connsiteY5" fmla="*/ 288000 h 288000"/>
              <a:gd name="connsiteX6" fmla="*/ 48001 w 8820000"/>
              <a:gd name="connsiteY6" fmla="*/ 288000 h 288000"/>
              <a:gd name="connsiteX7" fmla="*/ 0 w 8820000"/>
              <a:gd name="connsiteY7" fmla="*/ 239999 h 288000"/>
              <a:gd name="connsiteX8" fmla="*/ 0 w 8820000"/>
              <a:gd name="connsiteY8" fmla="*/ 48001 h 288000"/>
              <a:gd name="connsiteX0" fmla="*/ 0 w 8820000"/>
              <a:gd name="connsiteY0" fmla="*/ 48001 h 288000"/>
              <a:gd name="connsiteX1" fmla="*/ 48001 w 8820000"/>
              <a:gd name="connsiteY1" fmla="*/ 0 h 288000"/>
              <a:gd name="connsiteX2" fmla="*/ 8771999 w 8820000"/>
              <a:gd name="connsiteY2" fmla="*/ 0 h 288000"/>
              <a:gd name="connsiteX3" fmla="*/ 8820000 w 8820000"/>
              <a:gd name="connsiteY3" fmla="*/ 48001 h 288000"/>
              <a:gd name="connsiteX4" fmla="*/ 8820000 w 8820000"/>
              <a:gd name="connsiteY4" fmla="*/ 239999 h 288000"/>
              <a:gd name="connsiteX5" fmla="*/ 8771999 w 8820000"/>
              <a:gd name="connsiteY5" fmla="*/ 288000 h 288000"/>
              <a:gd name="connsiteX6" fmla="*/ 0 w 8820000"/>
              <a:gd name="connsiteY6" fmla="*/ 239999 h 288000"/>
              <a:gd name="connsiteX7" fmla="*/ 0 w 8820000"/>
              <a:gd name="connsiteY7" fmla="*/ 48001 h 288000"/>
              <a:gd name="connsiteX0" fmla="*/ 0 w 8820000"/>
              <a:gd name="connsiteY0" fmla="*/ 48001 h 239999"/>
              <a:gd name="connsiteX1" fmla="*/ 48001 w 8820000"/>
              <a:gd name="connsiteY1" fmla="*/ 0 h 239999"/>
              <a:gd name="connsiteX2" fmla="*/ 8771999 w 8820000"/>
              <a:gd name="connsiteY2" fmla="*/ 0 h 239999"/>
              <a:gd name="connsiteX3" fmla="*/ 8820000 w 8820000"/>
              <a:gd name="connsiteY3" fmla="*/ 48001 h 239999"/>
              <a:gd name="connsiteX4" fmla="*/ 8820000 w 8820000"/>
              <a:gd name="connsiteY4" fmla="*/ 239999 h 239999"/>
              <a:gd name="connsiteX5" fmla="*/ 0 w 8820000"/>
              <a:gd name="connsiteY5" fmla="*/ 239999 h 239999"/>
              <a:gd name="connsiteX6" fmla="*/ 0 w 8820000"/>
              <a:gd name="connsiteY6" fmla="*/ 48001 h 2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0000" h="239999">
                <a:moveTo>
                  <a:pt x="0" y="48001"/>
                </a:moveTo>
                <a:cubicBezTo>
                  <a:pt x="0" y="21491"/>
                  <a:pt x="21491" y="0"/>
                  <a:pt x="48001" y="0"/>
                </a:cubicBezTo>
                <a:lnTo>
                  <a:pt x="8771999" y="0"/>
                </a:lnTo>
                <a:cubicBezTo>
                  <a:pt x="8798509" y="0"/>
                  <a:pt x="8820000" y="21491"/>
                  <a:pt x="8820000" y="48001"/>
                </a:cubicBezTo>
                <a:lnTo>
                  <a:pt x="8820000" y="239999"/>
                </a:lnTo>
                <a:cubicBezTo>
                  <a:pt x="7350000" y="271999"/>
                  <a:pt x="1470000" y="271999"/>
                  <a:pt x="0" y="239999"/>
                </a:cubicBezTo>
                <a:lnTo>
                  <a:pt x="0" y="48001"/>
                </a:lnTo>
                <a:close/>
              </a:path>
            </a:pathLst>
          </a:custGeom>
          <a:solidFill>
            <a:srgbClr val="13467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AU"/>
          </a:p>
        </p:txBody>
      </p:sp>
      <p:pic>
        <p:nvPicPr>
          <p:cNvPr id="4"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2400" y="139700"/>
            <a:ext cx="8820150" cy="1500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23"/>
          <p:cNvSpPr>
            <a:spLocks/>
          </p:cNvSpPr>
          <p:nvPr userDrawn="1"/>
        </p:nvSpPr>
        <p:spPr bwMode="auto">
          <a:xfrm>
            <a:off x="7148513" y="6648450"/>
            <a:ext cx="1728787" cy="215900"/>
          </a:xfrm>
          <a:prstGeom prst="rect">
            <a:avLst/>
          </a:prstGeom>
          <a:noFill/>
          <a:ln>
            <a:noFill/>
          </a:ln>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fontAlgn="auto">
              <a:spcBef>
                <a:spcPts val="0"/>
              </a:spcBef>
              <a:spcAft>
                <a:spcPts val="0"/>
              </a:spcAft>
              <a:defRPr/>
            </a:pPr>
            <a:r>
              <a:rPr lang="en-US" altLang="en-US" sz="1000">
                <a:solidFill>
                  <a:srgbClr val="FFFFFF"/>
                </a:solidFill>
                <a:latin typeface="Arial" charset="0"/>
                <a:ea typeface="+mn-ea"/>
                <a:cs typeface="Arial" charset="0"/>
                <a:sym typeface="Arial" charset="0"/>
              </a:rPr>
              <a:t>© Global Initiative for Asthma</a:t>
            </a:r>
          </a:p>
        </p:txBody>
      </p:sp>
      <p:pic>
        <p:nvPicPr>
          <p:cNvPr id="6"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61313" y="184150"/>
            <a:ext cx="968375" cy="995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itle 1"/>
          <p:cNvSpPr>
            <a:spLocks noGrp="1"/>
          </p:cNvSpPr>
          <p:nvPr>
            <p:ph type="title"/>
          </p:nvPr>
        </p:nvSpPr>
        <p:spPr>
          <a:xfrm>
            <a:off x="172279" y="251382"/>
            <a:ext cx="7598533" cy="936000"/>
          </a:xfrm>
          <a:prstGeom prst="rect">
            <a:avLst/>
          </a:prstGeom>
          <a:noFill/>
        </p:spPr>
        <p:txBody>
          <a:bodyPr anchor="t">
            <a:normAutofit/>
          </a:bodyPr>
          <a:lstStyle>
            <a:lvl1pPr marL="185738" indent="0" algn="l">
              <a:tabLst/>
              <a:defRPr sz="2600">
                <a:solidFill>
                  <a:srgbClr val="134679"/>
                </a:solidFill>
                <a:latin typeface="Arial" panose="020B0604020202020204" pitchFamily="34" charset="0"/>
                <a:cs typeface="Arial" panose="020B0604020202020204" pitchFamily="34" charset="0"/>
              </a:defRPr>
            </a:lvl1pPr>
          </a:lstStyle>
          <a:p>
            <a:r>
              <a:rPr lang="en-US" dirty="0"/>
              <a:t>Click to edit Master title style</a:t>
            </a:r>
            <a:endParaRPr lang="en-AU" dirty="0"/>
          </a:p>
        </p:txBody>
      </p:sp>
      <p:sp>
        <p:nvSpPr>
          <p:cNvPr id="7" name="Date Placeholder 3"/>
          <p:cNvSpPr>
            <a:spLocks noGrp="1"/>
          </p:cNvSpPr>
          <p:nvPr>
            <p:ph type="dt" sz="half" idx="10"/>
          </p:nvPr>
        </p:nvSpPr>
        <p:spPr>
          <a:xfrm>
            <a:off x="457200" y="6356350"/>
            <a:ext cx="2133600" cy="365125"/>
          </a:xfrm>
        </p:spPr>
        <p:txBody>
          <a:bodyPr/>
          <a:lstStyle>
            <a:lvl1pPr>
              <a:defRPr/>
            </a:lvl1pPr>
          </a:lstStyle>
          <a:p>
            <a:pPr>
              <a:defRPr/>
            </a:pPr>
            <a:fld id="{DD53AB13-7C42-3848-8B3A-558679283C59}" type="datetime1">
              <a:rPr lang="en-AU"/>
              <a:pPr>
                <a:defRPr/>
              </a:pPr>
              <a:t>13/9/18</a:t>
            </a:fld>
            <a:endParaRPr lang="en-AU"/>
          </a:p>
        </p:txBody>
      </p:sp>
      <p:sp>
        <p:nvSpPr>
          <p:cNvPr id="8" name="Footer Placeholder 4"/>
          <p:cNvSpPr>
            <a:spLocks noGrp="1"/>
          </p:cNvSpPr>
          <p:nvPr>
            <p:ph type="ftr" sz="quarter" idx="11"/>
          </p:nvPr>
        </p:nvSpPr>
        <p:spPr>
          <a:xfrm>
            <a:off x="3124200" y="6356350"/>
            <a:ext cx="2895600" cy="365125"/>
          </a:xfrm>
        </p:spPr>
        <p:txBody>
          <a:bodyPr/>
          <a:lstStyle>
            <a:lvl1pPr fontAlgn="auto">
              <a:spcBef>
                <a:spcPts val="0"/>
              </a:spcBef>
              <a:spcAft>
                <a:spcPts val="0"/>
              </a:spcAft>
              <a:defRPr>
                <a:latin typeface="+mn-lt"/>
                <a:ea typeface="+mn-ea"/>
                <a:cs typeface="+mn-cs"/>
              </a:defRPr>
            </a:lvl1pPr>
          </a:lstStyle>
          <a:p>
            <a:pPr>
              <a:defRPr/>
            </a:pPr>
            <a:endParaRPr lang="en-AU"/>
          </a:p>
        </p:txBody>
      </p:sp>
      <p:sp>
        <p:nvSpPr>
          <p:cNvPr id="9" name="Slide Number Placeholder 5"/>
          <p:cNvSpPr>
            <a:spLocks noGrp="1"/>
          </p:cNvSpPr>
          <p:nvPr>
            <p:ph type="sldNum" sz="quarter" idx="12"/>
          </p:nvPr>
        </p:nvSpPr>
        <p:spPr>
          <a:xfrm>
            <a:off x="6553200" y="6356350"/>
            <a:ext cx="2133600" cy="365125"/>
          </a:xfrm>
        </p:spPr>
        <p:txBody>
          <a:bodyPr/>
          <a:lstStyle>
            <a:lvl1pPr>
              <a:defRPr/>
            </a:lvl1pPr>
          </a:lstStyle>
          <a:p>
            <a:pPr>
              <a:defRPr/>
            </a:pPr>
            <a:fld id="{71F3470E-D0A9-DB47-A15C-EF8DF447C8AE}" type="slidenum">
              <a:rPr lang="en-AU"/>
              <a:pPr>
                <a:defRPr/>
              </a:pPr>
              <a:t>‹#›</a:t>
            </a:fld>
            <a:endParaRPr lang="en-AU"/>
          </a:p>
        </p:txBody>
      </p:sp>
    </p:spTree>
    <p:extLst>
      <p:ext uri="{BB962C8B-B14F-4D97-AF65-F5344CB8AC3E}">
        <p14:creationId xmlns:p14="http://schemas.microsoft.com/office/powerpoint/2010/main" val="557068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76835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3810000" cy="4114800"/>
          </a:xfrm>
        </p:spPr>
        <p:txBody>
          <a:bodyPr/>
          <a:lstStyle/>
          <a:p>
            <a:pPr lvl="0"/>
            <a:endParaRPr lang="en-US" noProof="0"/>
          </a:p>
        </p:txBody>
      </p:sp>
      <p:sp>
        <p:nvSpPr>
          <p:cNvPr id="5" name="Rectangle 31"/>
          <p:cNvSpPr>
            <a:spLocks noGrp="1" noChangeArrowheads="1"/>
          </p:cNvSpPr>
          <p:nvPr>
            <p:ph type="dt" sz="half" idx="10"/>
          </p:nvPr>
        </p:nvSpPr>
        <p:spPr/>
        <p:txBody>
          <a:bodyPr/>
          <a:lstStyle>
            <a:lvl1pPr>
              <a:defRPr/>
            </a:lvl1pPr>
          </a:lstStyle>
          <a:p>
            <a:pPr>
              <a:defRPr/>
            </a:pPr>
            <a:endParaRPr lang="en-US"/>
          </a:p>
        </p:txBody>
      </p:sp>
      <p:sp>
        <p:nvSpPr>
          <p:cNvPr id="6" name="Rectangle 32"/>
          <p:cNvSpPr>
            <a:spLocks noGrp="1" noChangeArrowheads="1"/>
          </p:cNvSpPr>
          <p:nvPr>
            <p:ph type="ftr" sz="quarter" idx="11"/>
          </p:nvPr>
        </p:nvSpPr>
        <p:spPr/>
        <p:txBody>
          <a:bodyPr/>
          <a:lstStyle>
            <a:lvl1pPr>
              <a:defRPr/>
            </a:lvl1pPr>
          </a:lstStyle>
          <a:p>
            <a:pPr>
              <a:defRPr/>
            </a:pPr>
            <a:endParaRPr lang="en-US"/>
          </a:p>
        </p:txBody>
      </p:sp>
      <p:sp>
        <p:nvSpPr>
          <p:cNvPr id="7" name="Rectangle 33"/>
          <p:cNvSpPr>
            <a:spLocks noGrp="1" noChangeArrowheads="1"/>
          </p:cNvSpPr>
          <p:nvPr>
            <p:ph type="sldNum" sz="quarter" idx="12"/>
          </p:nvPr>
        </p:nvSpPr>
        <p:spPr/>
        <p:txBody>
          <a:bodyPr/>
          <a:lstStyle>
            <a:lvl1pPr>
              <a:defRPr/>
            </a:lvl1pPr>
          </a:lstStyle>
          <a:p>
            <a:pPr>
              <a:defRPr/>
            </a:pPr>
            <a:fld id="{50922DC0-3B69-AC4C-A826-073122D3C369}" type="slidenum">
              <a:rPr lang="en-US"/>
              <a:pPr>
                <a:defRPr/>
              </a:pPr>
              <a:t>‹#›</a:t>
            </a:fld>
            <a:endParaRPr lang="en-US"/>
          </a:p>
        </p:txBody>
      </p:sp>
    </p:spTree>
    <p:extLst>
      <p:ext uri="{BB962C8B-B14F-4D97-AF65-F5344CB8AC3E}">
        <p14:creationId xmlns:p14="http://schemas.microsoft.com/office/powerpoint/2010/main" val="5059706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954088" y="239713"/>
            <a:ext cx="7773988" cy="688975"/>
          </a:xfrm>
        </p:spPr>
        <p:txBody>
          <a:bodyPr/>
          <a:lstStyle/>
          <a:p>
            <a:r>
              <a:rPr lang="en-US"/>
              <a:t>Click to edit Master title style</a:t>
            </a:r>
          </a:p>
        </p:txBody>
      </p:sp>
      <p:sp>
        <p:nvSpPr>
          <p:cNvPr id="3" name="Chart Placeholder 2"/>
          <p:cNvSpPr>
            <a:spLocks noGrp="1"/>
          </p:cNvSpPr>
          <p:nvPr>
            <p:ph type="chart" idx="1"/>
          </p:nvPr>
        </p:nvSpPr>
        <p:spPr>
          <a:xfrm>
            <a:off x="457200" y="1295400"/>
            <a:ext cx="8229600" cy="48307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440E646-ACD2-6345-806B-8BD35FFD36D3}" type="slidenum">
              <a:rPr lang="en-US"/>
              <a:pPr>
                <a:defRPr/>
              </a:pPr>
              <a:t>‹#›</a:t>
            </a:fld>
            <a:endParaRPr lang="en-US"/>
          </a:p>
        </p:txBody>
      </p:sp>
    </p:spTree>
    <p:extLst>
      <p:ext uri="{BB962C8B-B14F-4D97-AF65-F5344CB8AC3E}">
        <p14:creationId xmlns:p14="http://schemas.microsoft.com/office/powerpoint/2010/main" val="2270133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9329A7-5769-A04D-94D6-1912CD9C9840}" type="datetimeFigureOut">
              <a:rPr lang="en-US" smtClean="0"/>
              <a:t>9/13/18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F4490A-705F-1742-A0EB-9D8D59B55719}" type="slidenum">
              <a:rPr lang="en-US" smtClean="0"/>
              <a:t>‹#›</a:t>
            </a:fld>
            <a:endParaRPr lang="en-US"/>
          </a:p>
        </p:txBody>
      </p:sp>
    </p:spTree>
    <p:extLst>
      <p:ext uri="{BB962C8B-B14F-4D97-AF65-F5344CB8AC3E}">
        <p14:creationId xmlns:p14="http://schemas.microsoft.com/office/powerpoint/2010/main" val="547144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9329A7-5769-A04D-94D6-1912CD9C9840}" type="datetimeFigureOut">
              <a:rPr lang="en-US" smtClean="0"/>
              <a:t>9/13/18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F4490A-705F-1742-A0EB-9D8D59B55719}" type="slidenum">
              <a:rPr lang="en-US" smtClean="0"/>
              <a:t>‹#›</a:t>
            </a:fld>
            <a:endParaRPr lang="en-US"/>
          </a:p>
        </p:txBody>
      </p:sp>
    </p:spTree>
    <p:extLst>
      <p:ext uri="{BB962C8B-B14F-4D97-AF65-F5344CB8AC3E}">
        <p14:creationId xmlns:p14="http://schemas.microsoft.com/office/powerpoint/2010/main" val="2389073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09329A7-5769-A04D-94D6-1912CD9C9840}" type="datetimeFigureOut">
              <a:rPr lang="en-US" smtClean="0"/>
              <a:t>9/13/18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F4490A-705F-1742-A0EB-9D8D59B55719}" type="slidenum">
              <a:rPr lang="en-US" smtClean="0"/>
              <a:t>‹#›</a:t>
            </a:fld>
            <a:endParaRPr lang="en-US"/>
          </a:p>
        </p:txBody>
      </p:sp>
    </p:spTree>
    <p:extLst>
      <p:ext uri="{BB962C8B-B14F-4D97-AF65-F5344CB8AC3E}">
        <p14:creationId xmlns:p14="http://schemas.microsoft.com/office/powerpoint/2010/main" val="4246405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9329A7-5769-A04D-94D6-1912CD9C9840}" type="datetimeFigureOut">
              <a:rPr lang="en-US" smtClean="0"/>
              <a:t>9/13/18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F4490A-705F-1742-A0EB-9D8D59B55719}" type="slidenum">
              <a:rPr lang="en-US" smtClean="0"/>
              <a:t>‹#›</a:t>
            </a:fld>
            <a:endParaRPr lang="en-US"/>
          </a:p>
        </p:txBody>
      </p:sp>
    </p:spTree>
    <p:extLst>
      <p:ext uri="{BB962C8B-B14F-4D97-AF65-F5344CB8AC3E}">
        <p14:creationId xmlns:p14="http://schemas.microsoft.com/office/powerpoint/2010/main" val="2387128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09329A7-5769-A04D-94D6-1912CD9C9840}" type="datetimeFigureOut">
              <a:rPr lang="en-US" smtClean="0"/>
              <a:t>9/13/18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4490A-705F-1742-A0EB-9D8D59B55719}" type="slidenum">
              <a:rPr lang="en-US" smtClean="0"/>
              <a:t>‹#›</a:t>
            </a:fld>
            <a:endParaRPr lang="en-US"/>
          </a:p>
        </p:txBody>
      </p:sp>
    </p:spTree>
    <p:extLst>
      <p:ext uri="{BB962C8B-B14F-4D97-AF65-F5344CB8AC3E}">
        <p14:creationId xmlns:p14="http://schemas.microsoft.com/office/powerpoint/2010/main" val="2026619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9329A7-5769-A04D-94D6-1912CD9C9840}" type="datetimeFigureOut">
              <a:rPr lang="en-US" smtClean="0"/>
              <a:t>9/13/18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F4490A-705F-1742-A0EB-9D8D59B55719}" type="slidenum">
              <a:rPr lang="en-US" smtClean="0"/>
              <a:t>‹#›</a:t>
            </a:fld>
            <a:endParaRPr lang="en-US"/>
          </a:p>
        </p:txBody>
      </p:sp>
    </p:spTree>
    <p:extLst>
      <p:ext uri="{BB962C8B-B14F-4D97-AF65-F5344CB8AC3E}">
        <p14:creationId xmlns:p14="http://schemas.microsoft.com/office/powerpoint/2010/main" val="4148552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9329A7-5769-A04D-94D6-1912CD9C9840}" type="datetimeFigureOut">
              <a:rPr lang="en-US" smtClean="0"/>
              <a:t>9/13/18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F4490A-705F-1742-A0EB-9D8D59B55719}" type="slidenum">
              <a:rPr lang="en-US" smtClean="0"/>
              <a:t>‹#›</a:t>
            </a:fld>
            <a:endParaRPr lang="en-US"/>
          </a:p>
        </p:txBody>
      </p:sp>
    </p:spTree>
    <p:extLst>
      <p:ext uri="{BB962C8B-B14F-4D97-AF65-F5344CB8AC3E}">
        <p14:creationId xmlns:p14="http://schemas.microsoft.com/office/powerpoint/2010/main" val="1456972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9329A7-5769-A04D-94D6-1912CD9C9840}" type="datetimeFigureOut">
              <a:rPr lang="en-US" smtClean="0"/>
              <a:t>9/13/18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F4490A-705F-1742-A0EB-9D8D59B55719}" type="slidenum">
              <a:rPr lang="en-US" smtClean="0"/>
              <a:t>‹#›</a:t>
            </a:fld>
            <a:endParaRPr lang="en-US"/>
          </a:p>
        </p:txBody>
      </p:sp>
    </p:spTree>
    <p:extLst>
      <p:ext uri="{BB962C8B-B14F-4D97-AF65-F5344CB8AC3E}">
        <p14:creationId xmlns:p14="http://schemas.microsoft.com/office/powerpoint/2010/main" val="230272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9329A7-5769-A04D-94D6-1912CD9C9840}" type="datetimeFigureOut">
              <a:rPr lang="en-US" smtClean="0"/>
              <a:t>9/13/18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F4490A-705F-1742-A0EB-9D8D59B55719}" type="slidenum">
              <a:rPr lang="en-US" smtClean="0"/>
              <a:t>‹#›</a:t>
            </a:fld>
            <a:endParaRPr lang="en-US"/>
          </a:p>
        </p:txBody>
      </p:sp>
    </p:spTree>
    <p:extLst>
      <p:ext uri="{BB962C8B-B14F-4D97-AF65-F5344CB8AC3E}">
        <p14:creationId xmlns:p14="http://schemas.microsoft.com/office/powerpoint/2010/main" val="268706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7.emf"/><Relationship Id="rId4" Type="http://schemas.openxmlformats.org/officeDocument/2006/relationships/oleObject" Target="Macintosh%20HD:Users:Nhan:Desktop:CONG%20TY%20:msd:2015:soan%20thao%20guidelines:tong%20hop%20chinh%20thuc:KHUYE%CC%82%CC%81N%20CA%CC%81O%20HEN%20DU%CC%9BO%CC%9B%CC%81I%205T%202015.doc!OLE_LINK6"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22.emf"/><Relationship Id="rId4" Type="http://schemas.openxmlformats.org/officeDocument/2006/relationships/oleObject" Target="Macintosh%20HD:Users:Nhan:Desktop:CONG%20TY%20:msd:2015:soan%20thao%20guidelines:tong%20hop%20chinh%20thuc:BA%CC%89N%20TO%CC%82%CC%89NG%20HO%CC%9B%CC%A3P_KHUYE%CC%82%CC%81N%20CA%CC%81O%20CHA%CC%82%CC%89N%20%C4%90OA%CC%81N%20VA%CC%80%20XU%CC%9B%CC%89%20%20TRI%CC%81%20HEN%20TRE%CC%89%20EM%20%20DU%CC%9BO%CC%9B%CC%81I%205%20TUO%CC%82%CC%89I%20.doc!OLE_LINK1" TargetMode="Externa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23.emf"/><Relationship Id="rId4" Type="http://schemas.openxmlformats.org/officeDocument/2006/relationships/oleObject" Target="Macintosh%20HD:Users:Nhan:Desktop:CONG%20TY%20:msd:2015:soan%20thao%20guidelines:tong%20hop%20chinh%20thuc:BA%CC%89N%20TO%CC%82%CC%89NG%20HO%CC%9B%CC%A3P_KHUYE%CC%82%CC%81N%20CA%CC%81O%20CHA%CC%82%CC%89N%20%C4%90OA%CC%81N%20VA%CC%80%20XU%CC%9B%CC%89%20%20TRI%CC%81%20HEN%20TRE%CC%89%20EM%20%20DU%CC%9BO%CC%9B%CC%81I%205%20TUO%CC%82%CC%89I%20.doc!OLE_LINK2" TargetMode="Externa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24.emf"/><Relationship Id="rId4" Type="http://schemas.openxmlformats.org/officeDocument/2006/relationships/oleObject" Target="Macintosh%20HD:Users:Nhan:Desktop:CONG%20TY%20:msd:2015:soan%20thao%20guidelines:tong%20hop%20chinh%20thuc:BA%CC%89N%20TO%CC%82%CC%89NG%20HO%CC%9B%CC%A3P_KHUYE%CC%82%CC%81N%20CA%CC%81O%20CHA%CC%82%CC%89N%20%C4%90OA%CC%81N%20VA%CC%80%20XU%CC%9B%CC%89%20%20TRI%CC%81%20HEN%20TRE%CC%89%20EM%20%20DU%CC%9BO%CC%9B%CC%81I%205%20TUO%CC%82%CC%89I%20.doc!OLE_LINK5"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26.emf"/><Relationship Id="rId4" Type="http://schemas.openxmlformats.org/officeDocument/2006/relationships/oleObject" Target="Macintosh%20HD:Users:Nhan:Desktop:CONG%20TY%20:msd:2015:soan%20thao%20guidelines:tong%20hop%20chinh%20thuc:BA%CC%89N%20TO%CC%82%CC%89NG%20HO%CC%9B%CC%A3P_KHUYE%CC%82%CC%81N%20CA%CC%81O%20CHA%CC%82%CC%89N%20%C4%90OA%CC%81N%20VA%CC%80%20XU%CC%9B%CC%89%20%20TRI%CC%81%20HEN%20TRE%CC%89%20EM%20%20DU%CC%9BO%CC%9B%CC%81I%205%20TUO%CC%82%CC%89I%20.doc!OLE_LINK3"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Macintosh%20HD:Users:Nhan:Desktop:CONG%20TY%20:msd:2015:soan%20thao%20guidelines:tong%20hop%20chinh%20thuc:KHUYE%CC%82%CC%81N%20CA%CC%81O%20HEN%20DU%CC%9BO%CC%9B%CC%81I%205T%202015.doc!OLE_LINK1"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oleObject" Target="Macintosh%20HD:Users:Nhan:Desktop:CONG%20TY%20:msd:2015:soan%20thao%20guidelines:tong%20hop%20chinh%20thuc:KHUYE%CC%82%CC%81N%20CA%CC%81O%20HEN%20DU%CC%9BO%CC%9B%CC%81I%205T%202015.doc!OLE_LINK1" TargetMode="External"/><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p:nvPr/>
        </p:nvSpPr>
        <p:spPr>
          <a:xfrm>
            <a:off x="-9982200" y="-4114800"/>
            <a:ext cx="6834909" cy="1323439"/>
          </a:xfrm>
          <a:prstGeom prst="rect">
            <a:avLst/>
          </a:prstGeom>
          <a:noFill/>
          <a:ln w="57150" cmpd="sng">
            <a:solidFill>
              <a:srgbClr val="0000FF"/>
            </a:solidFill>
          </a:ln>
        </p:spPr>
        <p:txBody>
          <a:bodyPr>
            <a:spAutoFit/>
            <a:scene3d>
              <a:camera prst="orthographicFront"/>
              <a:lightRig rig="threePt" dir="t"/>
            </a:scene3d>
            <a:sp3d>
              <a:bevelT w="38100"/>
            </a:sp3d>
          </a:bodyPr>
          <a:lstStyle/>
          <a:p>
            <a:pPr algn="ctr">
              <a:defRPr/>
            </a:pPr>
            <a:r>
              <a:rPr lang="en-US" sz="4000" b="1" dirty="0">
                <a:solidFill>
                  <a:srgbClr val="0000FF"/>
                </a:solidFill>
                <a:latin typeface="Arial"/>
                <a:cs typeface="Arial"/>
              </a:rPr>
              <a:t>CHẨN ĐOÁN VÀ ĐIỀU TRỊ HEN TRẺ EM </a:t>
            </a:r>
          </a:p>
        </p:txBody>
      </p:sp>
      <p:sp>
        <p:nvSpPr>
          <p:cNvPr id="19459" name="TextBox 3"/>
          <p:cNvSpPr txBox="1">
            <a:spLocks noChangeArrowheads="1"/>
          </p:cNvSpPr>
          <p:nvPr/>
        </p:nvSpPr>
        <p:spPr bwMode="auto">
          <a:xfrm>
            <a:off x="2133600" y="3392488"/>
            <a:ext cx="4505325"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a:r>
              <a:rPr lang="en-US" sz="1800" b="1">
                <a:latin typeface="Arial" charset="0"/>
                <a:cs typeface="Arial" charset="0"/>
              </a:rPr>
              <a:t>PGS. TS.BS.PHAN HỮU NGUYỆT DIỄM</a:t>
            </a:r>
          </a:p>
          <a:p>
            <a:pPr algn="ctr"/>
            <a:r>
              <a:rPr lang="en-US" sz="1800" b="1">
                <a:latin typeface="Arial" charset="0"/>
                <a:cs typeface="Arial" charset="0"/>
              </a:rPr>
              <a:t>GVCC.ĐHYD</a:t>
            </a:r>
          </a:p>
        </p:txBody>
      </p:sp>
      <p:pic>
        <p:nvPicPr>
          <p:cNvPr id="19460" name="Picture 18" descr="butterfil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47323">
            <a:off x="-396875" y="839788"/>
            <a:ext cx="1739900" cy="869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1" name="TextBox 1"/>
          <p:cNvSpPr txBox="1">
            <a:spLocks noChangeArrowheads="1"/>
          </p:cNvSpPr>
          <p:nvPr/>
        </p:nvSpPr>
        <p:spPr bwMode="auto">
          <a:xfrm>
            <a:off x="2286000" y="2133600"/>
            <a:ext cx="3803650" cy="769938"/>
          </a:xfrm>
          <a:prstGeom prst="rect">
            <a:avLst/>
          </a:prstGeom>
          <a:noFill/>
          <a:ln w="57150">
            <a:solidFill>
              <a:srgbClr val="00CC99"/>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sz="4400">
                <a:latin typeface="Arial" charset="0"/>
                <a:cs typeface="Arial" charset="0"/>
              </a:rPr>
              <a:t>HEN TRẺ EM </a:t>
            </a:r>
          </a:p>
        </p:txBody>
      </p:sp>
    </p:spTree>
    <p:extLst>
      <p:ext uri="{BB962C8B-B14F-4D97-AF65-F5344CB8AC3E}">
        <p14:creationId xmlns:p14="http://schemas.microsoft.com/office/powerpoint/2010/main" val="392489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381000" y="304800"/>
            <a:ext cx="8305800" cy="625475"/>
          </a:xfrm>
          <a:ln>
            <a:solidFill>
              <a:srgbClr val="FF0000"/>
            </a:solidFill>
            <a:miter lim="800000"/>
            <a:headEnd/>
            <a:tailEnd/>
          </a:ln>
        </p:spPr>
        <p:txBody>
          <a:bodyPr/>
          <a:lstStyle/>
          <a:p>
            <a:pPr eaLnBrk="1" hangingPunct="1"/>
            <a:r>
              <a:rPr lang="en-US" sz="2800">
                <a:solidFill>
                  <a:srgbClr val="FF0000"/>
                </a:solidFill>
                <a:latin typeface="Arial" charset="0"/>
                <a:cs typeface="Tahoma" charset="0"/>
              </a:rPr>
              <a:t>ĐÁP ỨNG DÃN PHẾ QUÃN TRÊN TRẺ KHÒ KHÈ</a:t>
            </a:r>
            <a:r>
              <a:rPr lang="en-US" sz="2800">
                <a:solidFill>
                  <a:srgbClr val="FFFFFF"/>
                </a:solidFill>
                <a:latin typeface="Tahoma" charset="0"/>
                <a:cs typeface="Tahoma" charset="0"/>
              </a:rPr>
              <a:t>  </a:t>
            </a:r>
          </a:p>
        </p:txBody>
      </p:sp>
      <p:sp>
        <p:nvSpPr>
          <p:cNvPr id="3" name="Content Placeholder 2"/>
          <p:cNvSpPr>
            <a:spLocks noGrp="1"/>
          </p:cNvSpPr>
          <p:nvPr>
            <p:ph idx="1"/>
          </p:nvPr>
        </p:nvSpPr>
        <p:spPr>
          <a:xfrm>
            <a:off x="762000" y="1143000"/>
            <a:ext cx="7315200" cy="5313363"/>
          </a:xfrm>
          <a:ln>
            <a:solidFill>
              <a:srgbClr val="0000FF"/>
            </a:solidFill>
          </a:ln>
        </p:spPr>
        <p:txBody>
          <a:bodyPr>
            <a:normAutofit/>
          </a:bodyPr>
          <a:lstStyle/>
          <a:p>
            <a:pPr marL="274320" indent="-274320" algn="just" eaLnBrk="1" fontAlgn="auto" hangingPunct="1">
              <a:spcAft>
                <a:spcPts val="0"/>
              </a:spcAft>
              <a:buFont typeface="Wingdings 2"/>
              <a:buNone/>
              <a:defRPr/>
            </a:pPr>
            <a:r>
              <a:rPr lang="en-US" sz="2800" dirty="0" err="1">
                <a:latin typeface="Calibri" pitchFamily="34" charset="0"/>
                <a:ea typeface="+mn-ea"/>
                <a:cs typeface="Calibri" pitchFamily="34" charset="0"/>
              </a:rPr>
              <a:t>Khí</a:t>
            </a:r>
            <a:r>
              <a:rPr lang="en-US" sz="2800" dirty="0">
                <a:latin typeface="Calibri" pitchFamily="34" charset="0"/>
                <a:ea typeface="+mn-ea"/>
                <a:cs typeface="Calibri" pitchFamily="34" charset="0"/>
              </a:rPr>
              <a:t> dung salbutamol 0, 15mg / kg/ </a:t>
            </a:r>
            <a:r>
              <a:rPr lang="en-US" sz="2800" dirty="0" err="1">
                <a:latin typeface="Calibri" pitchFamily="34" charset="0"/>
                <a:ea typeface="+mn-ea"/>
                <a:cs typeface="Calibri" pitchFamily="34" charset="0"/>
              </a:rPr>
              <a:t>lần</a:t>
            </a:r>
            <a:r>
              <a:rPr lang="en-US" sz="2800" dirty="0">
                <a:latin typeface="Calibri" pitchFamily="34" charset="0"/>
                <a:ea typeface="+mn-ea"/>
                <a:cs typeface="Calibri" pitchFamily="34" charset="0"/>
              </a:rPr>
              <a:t> x 3 </a:t>
            </a:r>
            <a:r>
              <a:rPr lang="en-US" sz="2800" dirty="0" err="1">
                <a:latin typeface="Calibri" pitchFamily="34" charset="0"/>
                <a:ea typeface="+mn-ea"/>
                <a:cs typeface="Calibri" pitchFamily="34" charset="0"/>
              </a:rPr>
              <a:t>lần</a:t>
            </a:r>
            <a:r>
              <a:rPr lang="en-US" sz="2800" dirty="0">
                <a:latin typeface="Calibri" pitchFamily="34" charset="0"/>
                <a:ea typeface="+mn-ea"/>
                <a:cs typeface="Calibri" pitchFamily="34" charset="0"/>
              </a:rPr>
              <a:t> </a:t>
            </a:r>
            <a:r>
              <a:rPr lang="en-US" sz="2800" dirty="0" err="1">
                <a:latin typeface="Calibri" pitchFamily="34" charset="0"/>
                <a:ea typeface="+mn-ea"/>
                <a:cs typeface="Calibri" pitchFamily="34" charset="0"/>
              </a:rPr>
              <a:t>cách</a:t>
            </a:r>
            <a:r>
              <a:rPr lang="en-US" sz="2800" dirty="0">
                <a:latin typeface="Calibri" pitchFamily="34" charset="0"/>
                <a:ea typeface="+mn-ea"/>
                <a:cs typeface="Calibri" pitchFamily="34" charset="0"/>
              </a:rPr>
              <a:t> 30 </a:t>
            </a:r>
            <a:r>
              <a:rPr lang="en-US" sz="2800" dirty="0" err="1">
                <a:latin typeface="Calibri" pitchFamily="34" charset="0"/>
                <a:ea typeface="+mn-ea"/>
                <a:cs typeface="Calibri" pitchFamily="34" charset="0"/>
              </a:rPr>
              <a:t>ph</a:t>
            </a:r>
            <a:r>
              <a:rPr lang="en-US" sz="2800" dirty="0">
                <a:latin typeface="Calibri" pitchFamily="34" charset="0"/>
                <a:ea typeface="+mn-ea"/>
                <a:cs typeface="Calibri" pitchFamily="34" charset="0"/>
              </a:rPr>
              <a:t> </a:t>
            </a:r>
          </a:p>
          <a:p>
            <a:pPr marL="274320" indent="-274320" algn="just" eaLnBrk="1" fontAlgn="auto" hangingPunct="1">
              <a:spcAft>
                <a:spcPts val="0"/>
              </a:spcAft>
              <a:buFont typeface="Wingdings 2"/>
              <a:buNone/>
              <a:defRPr/>
            </a:pPr>
            <a:r>
              <a:rPr lang="en-US" dirty="0">
                <a:solidFill>
                  <a:schemeClr val="accent2">
                    <a:lumMod val="50000"/>
                  </a:schemeClr>
                </a:solidFill>
                <a:latin typeface="Calibri" pitchFamily="34" charset="0"/>
                <a:ea typeface="+mn-ea"/>
                <a:cs typeface="Calibri" pitchFamily="34" charset="0"/>
              </a:rPr>
              <a:t>	</a:t>
            </a:r>
            <a:endParaRPr lang="en-US" sz="2800" dirty="0">
              <a:latin typeface="Calibri" pitchFamily="34" charset="0"/>
              <a:ea typeface="+mn-ea"/>
              <a:cs typeface="Calibri" pitchFamily="34" charset="0"/>
            </a:endParaRPr>
          </a:p>
        </p:txBody>
      </p:sp>
      <p:grpSp>
        <p:nvGrpSpPr>
          <p:cNvPr id="28676" name="Group 3"/>
          <p:cNvGrpSpPr>
            <a:grpSpLocks/>
          </p:cNvGrpSpPr>
          <p:nvPr/>
        </p:nvGrpSpPr>
        <p:grpSpPr bwMode="auto">
          <a:xfrm>
            <a:off x="1295400" y="2500313"/>
            <a:ext cx="6400800" cy="2681287"/>
            <a:chOff x="838200" y="2000250"/>
            <a:chExt cx="7269163" cy="3943350"/>
          </a:xfrm>
        </p:grpSpPr>
        <p:grpSp>
          <p:nvGrpSpPr>
            <p:cNvPr id="28680" name="Group 3"/>
            <p:cNvGrpSpPr>
              <a:grpSpLocks/>
            </p:cNvGrpSpPr>
            <p:nvPr/>
          </p:nvGrpSpPr>
          <p:grpSpPr bwMode="auto">
            <a:xfrm>
              <a:off x="838200" y="2000250"/>
              <a:ext cx="2322513" cy="3943350"/>
              <a:chOff x="720" y="1354"/>
              <a:chExt cx="1367" cy="2484"/>
            </a:xfrm>
          </p:grpSpPr>
          <p:sp>
            <p:nvSpPr>
              <p:cNvPr id="28701" name="AutoShape 4"/>
              <p:cNvSpPr>
                <a:spLocks noChangeArrowheads="1"/>
              </p:cNvSpPr>
              <p:nvPr/>
            </p:nvSpPr>
            <p:spPr bwMode="gray">
              <a:xfrm>
                <a:off x="720" y="1490"/>
                <a:ext cx="1363" cy="1800"/>
              </a:xfrm>
              <a:prstGeom prst="roundRect">
                <a:avLst>
                  <a:gd name="adj" fmla="val 17509"/>
                </a:avLst>
              </a:prstGeom>
              <a:gradFill rotWithShape="1">
                <a:gsLst>
                  <a:gs pos="0">
                    <a:srgbClr val="4E91D4"/>
                  </a:gs>
                  <a:gs pos="100000">
                    <a:srgbClr val="3477A4"/>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a:p>
            </p:txBody>
          </p:sp>
          <p:sp>
            <p:nvSpPr>
              <p:cNvPr id="28702" name="AutoShape 5"/>
              <p:cNvSpPr>
                <a:spLocks noChangeArrowheads="1"/>
              </p:cNvSpPr>
              <p:nvPr/>
            </p:nvSpPr>
            <p:spPr bwMode="gray">
              <a:xfrm>
                <a:off x="741" y="1495"/>
                <a:ext cx="1322" cy="1072"/>
              </a:xfrm>
              <a:prstGeom prst="roundRect">
                <a:avLst>
                  <a:gd name="adj" fmla="val 16667"/>
                </a:avLst>
              </a:prstGeom>
              <a:solidFill>
                <a:srgbClr val="3CA1E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a:p>
            </p:txBody>
          </p:sp>
          <p:sp>
            <p:nvSpPr>
              <p:cNvPr id="28703" name="AutoShape 6"/>
              <p:cNvSpPr>
                <a:spLocks noChangeArrowheads="1"/>
              </p:cNvSpPr>
              <p:nvPr/>
            </p:nvSpPr>
            <p:spPr bwMode="gray">
              <a:xfrm>
                <a:off x="752" y="2795"/>
                <a:ext cx="1304" cy="447"/>
              </a:xfrm>
              <a:prstGeom prst="roundRect">
                <a:avLst>
                  <a:gd name="adj" fmla="val 50000"/>
                </a:avLst>
              </a:prstGeom>
              <a:gradFill rotWithShape="1">
                <a:gsLst>
                  <a:gs pos="0">
                    <a:srgbClr val="3CA1E6">
                      <a:alpha val="0"/>
                    </a:srgbClr>
                  </a:gs>
                  <a:gs pos="100000">
                    <a:srgbClr val="9BCFF2"/>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a:p>
            </p:txBody>
          </p:sp>
          <p:sp>
            <p:nvSpPr>
              <p:cNvPr id="28704" name="AutoShape 7"/>
              <p:cNvSpPr>
                <a:spLocks noChangeArrowheads="1"/>
              </p:cNvSpPr>
              <p:nvPr/>
            </p:nvSpPr>
            <p:spPr bwMode="gray">
              <a:xfrm>
                <a:off x="752" y="1509"/>
                <a:ext cx="1304" cy="446"/>
              </a:xfrm>
              <a:prstGeom prst="roundRect">
                <a:avLst>
                  <a:gd name="adj" fmla="val 50000"/>
                </a:avLst>
              </a:prstGeom>
              <a:gradFill rotWithShape="1">
                <a:gsLst>
                  <a:gs pos="0">
                    <a:srgbClr val="BEE0F7"/>
                  </a:gs>
                  <a:gs pos="100000">
                    <a:srgbClr val="3CA1E6">
                      <a:alpha val="0"/>
                    </a:srgbClr>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a:p>
            </p:txBody>
          </p:sp>
          <p:sp>
            <p:nvSpPr>
              <p:cNvPr id="28705" name="AutoShape 8"/>
              <p:cNvSpPr>
                <a:spLocks noChangeArrowheads="1"/>
              </p:cNvSpPr>
              <p:nvPr/>
            </p:nvSpPr>
            <p:spPr bwMode="gray">
              <a:xfrm>
                <a:off x="724" y="3290"/>
                <a:ext cx="1363" cy="548"/>
              </a:xfrm>
              <a:prstGeom prst="roundRect">
                <a:avLst>
                  <a:gd name="adj" fmla="val 40389"/>
                </a:avLst>
              </a:prstGeom>
              <a:gradFill rotWithShape="1">
                <a:gsLst>
                  <a:gs pos="0">
                    <a:srgbClr val="729EB4"/>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a:p>
            </p:txBody>
          </p:sp>
          <p:sp>
            <p:nvSpPr>
              <p:cNvPr id="28706" name="AutoShape 9"/>
              <p:cNvSpPr>
                <a:spLocks noChangeArrowheads="1"/>
              </p:cNvSpPr>
              <p:nvPr/>
            </p:nvSpPr>
            <p:spPr bwMode="gray">
              <a:xfrm>
                <a:off x="752" y="3305"/>
                <a:ext cx="1304" cy="487"/>
              </a:xfrm>
              <a:prstGeom prst="roundRect">
                <a:avLst>
                  <a:gd name="adj" fmla="val 50000"/>
                </a:avLst>
              </a:prstGeom>
              <a:gradFill rotWithShape="1">
                <a:gsLst>
                  <a:gs pos="0">
                    <a:srgbClr val="7DAFD4"/>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a:r>
                  <a:rPr lang="en-US" sz="1800" b="1" dirty="0">
                    <a:solidFill>
                      <a:srgbClr val="000000"/>
                    </a:solidFill>
                  </a:rPr>
                  <a:t> </a:t>
                </a:r>
                <a:r>
                  <a:rPr lang="en-US" sz="2800" b="1" dirty="0">
                    <a:solidFill>
                      <a:srgbClr val="000000"/>
                    </a:solidFill>
                    <a:latin typeface="Arial" charset="0"/>
                    <a:cs typeface="Arial" charset="0"/>
                  </a:rPr>
                  <a:t>HEN</a:t>
                </a:r>
                <a:r>
                  <a:rPr lang="en-US" sz="2800" b="1" dirty="0">
                    <a:solidFill>
                      <a:srgbClr val="000000"/>
                    </a:solidFill>
                  </a:rPr>
                  <a:t> </a:t>
                </a:r>
              </a:p>
            </p:txBody>
          </p:sp>
          <p:sp>
            <p:nvSpPr>
              <p:cNvPr id="28707" name="Text Box 16"/>
              <p:cNvSpPr txBox="1">
                <a:spLocks noChangeArrowheads="1"/>
              </p:cNvSpPr>
              <p:nvPr/>
            </p:nvSpPr>
            <p:spPr bwMode="gray">
              <a:xfrm>
                <a:off x="1326" y="1354"/>
                <a:ext cx="123" cy="3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eaLnBrk="1" hangingPunct="1"/>
                <a:endParaRPr lang="en-US" sz="1800">
                  <a:solidFill>
                    <a:schemeClr val="tx1"/>
                  </a:solidFill>
                  <a:latin typeface="Arial" charset="0"/>
                </a:endParaRPr>
              </a:p>
            </p:txBody>
          </p:sp>
          <p:sp>
            <p:nvSpPr>
              <p:cNvPr id="28708" name="Text Box 17"/>
              <p:cNvSpPr txBox="1">
                <a:spLocks noChangeArrowheads="1"/>
              </p:cNvSpPr>
              <p:nvPr/>
            </p:nvSpPr>
            <p:spPr bwMode="gray">
              <a:xfrm>
                <a:off x="768" y="1776"/>
                <a:ext cx="1296"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endParaRPr lang="en-US" sz="1800">
                  <a:solidFill>
                    <a:schemeClr val="tx1"/>
                  </a:solidFill>
                  <a:latin typeface="Arial" charset="0"/>
                </a:endParaRPr>
              </a:p>
            </p:txBody>
          </p:sp>
        </p:grpSp>
        <p:grpSp>
          <p:nvGrpSpPr>
            <p:cNvPr id="28681" name="Group 18"/>
            <p:cNvGrpSpPr>
              <a:grpSpLocks/>
            </p:cNvGrpSpPr>
            <p:nvPr/>
          </p:nvGrpSpPr>
          <p:grpSpPr bwMode="auto">
            <a:xfrm>
              <a:off x="3581400" y="2000250"/>
              <a:ext cx="2166938" cy="3943350"/>
              <a:chOff x="2208" y="1354"/>
              <a:chExt cx="1365" cy="2484"/>
            </a:xfrm>
          </p:grpSpPr>
          <p:sp>
            <p:nvSpPr>
              <p:cNvPr id="28693" name="AutoShape 19"/>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a:p>
            </p:txBody>
          </p:sp>
          <p:sp>
            <p:nvSpPr>
              <p:cNvPr id="28694" name="AutoShape 20"/>
              <p:cNvSpPr>
                <a:spLocks noChangeArrowheads="1"/>
              </p:cNvSpPr>
              <p:nvPr/>
            </p:nvSpPr>
            <p:spPr bwMode="gray">
              <a:xfrm>
                <a:off x="2229" y="1495"/>
                <a:ext cx="1322" cy="1766"/>
              </a:xfrm>
              <a:prstGeom prst="roundRect">
                <a:avLst>
                  <a:gd name="adj" fmla="val 16667"/>
                </a:avLst>
              </a:prstGeom>
              <a:solidFill>
                <a:srgbClr val="73E77E"/>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a:p>
            </p:txBody>
          </p:sp>
          <p:sp>
            <p:nvSpPr>
              <p:cNvPr id="28695" name="AutoShape 21"/>
              <p:cNvSpPr>
                <a:spLocks noChangeArrowheads="1"/>
              </p:cNvSpPr>
              <p:nvPr/>
            </p:nvSpPr>
            <p:spPr bwMode="gray">
              <a:xfrm flipV="1">
                <a:off x="2240" y="2638"/>
                <a:ext cx="1304" cy="157"/>
              </a:xfrm>
              <a:prstGeom prst="roundRect">
                <a:avLst>
                  <a:gd name="adj" fmla="val 50000"/>
                </a:avLst>
              </a:prstGeom>
              <a:gradFill rotWithShape="1">
                <a:gsLst>
                  <a:gs pos="0">
                    <a:srgbClr val="73E77E"/>
                  </a:gs>
                  <a:gs pos="100000">
                    <a:srgbClr val="B3F2B9"/>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a:p>
            </p:txBody>
          </p:sp>
          <p:sp>
            <p:nvSpPr>
              <p:cNvPr id="28696" name="AutoShape 22"/>
              <p:cNvSpPr>
                <a:spLocks noChangeArrowheads="1"/>
              </p:cNvSpPr>
              <p:nvPr/>
            </p:nvSpPr>
            <p:spPr bwMode="gray">
              <a:xfrm>
                <a:off x="2240" y="1509"/>
                <a:ext cx="1304" cy="446"/>
              </a:xfrm>
              <a:prstGeom prst="roundRect">
                <a:avLst>
                  <a:gd name="adj" fmla="val 50000"/>
                </a:avLst>
              </a:prstGeom>
              <a:gradFill rotWithShape="1">
                <a:gsLst>
                  <a:gs pos="0">
                    <a:srgbClr val="D0F7D4"/>
                  </a:gs>
                  <a:gs pos="100000">
                    <a:srgbClr val="73E77E"/>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a:p>
            </p:txBody>
          </p:sp>
          <p:sp>
            <p:nvSpPr>
              <p:cNvPr id="28697" name="Text Box 28"/>
              <p:cNvSpPr txBox="1">
                <a:spLocks noChangeArrowheads="1"/>
              </p:cNvSpPr>
              <p:nvPr/>
            </p:nvSpPr>
            <p:spPr bwMode="gray">
              <a:xfrm>
                <a:off x="2809" y="1354"/>
                <a:ext cx="132" cy="3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eaLnBrk="1" hangingPunct="1"/>
                <a:endParaRPr lang="en-US" sz="1800">
                  <a:solidFill>
                    <a:schemeClr val="tx1"/>
                  </a:solidFill>
                  <a:latin typeface="Arial" charset="0"/>
                </a:endParaRPr>
              </a:p>
            </p:txBody>
          </p:sp>
          <p:sp>
            <p:nvSpPr>
              <p:cNvPr id="28698" name="Text Box 29"/>
              <p:cNvSpPr txBox="1">
                <a:spLocks noChangeArrowheads="1"/>
              </p:cNvSpPr>
              <p:nvPr/>
            </p:nvSpPr>
            <p:spPr bwMode="gray">
              <a:xfrm>
                <a:off x="2256" y="1776"/>
                <a:ext cx="1296"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endParaRPr lang="en-US" sz="1800">
                  <a:solidFill>
                    <a:schemeClr val="tx1"/>
                  </a:solidFill>
                  <a:latin typeface="Arial" charset="0"/>
                </a:endParaRPr>
              </a:p>
            </p:txBody>
          </p:sp>
          <p:sp>
            <p:nvSpPr>
              <p:cNvPr id="28699" name="AutoShape 30"/>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a:p>
            </p:txBody>
          </p:sp>
          <p:sp>
            <p:nvSpPr>
              <p:cNvPr id="28700" name="AutoShape 31"/>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a:r>
                  <a:rPr lang="en-US" sz="2800" b="1">
                    <a:solidFill>
                      <a:schemeClr val="tx2"/>
                    </a:solidFill>
                    <a:latin typeface="Arial" charset="0"/>
                    <a:cs typeface="Arial" charset="0"/>
                  </a:rPr>
                  <a:t>VTPQ</a:t>
                </a:r>
              </a:p>
            </p:txBody>
          </p:sp>
        </p:grpSp>
        <p:grpSp>
          <p:nvGrpSpPr>
            <p:cNvPr id="28682" name="Group 32"/>
            <p:cNvGrpSpPr>
              <a:grpSpLocks/>
            </p:cNvGrpSpPr>
            <p:nvPr/>
          </p:nvGrpSpPr>
          <p:grpSpPr bwMode="auto">
            <a:xfrm>
              <a:off x="5937250" y="2216150"/>
              <a:ext cx="2170113" cy="3727450"/>
              <a:chOff x="3692" y="1490"/>
              <a:chExt cx="1367" cy="2348"/>
            </a:xfrm>
          </p:grpSpPr>
          <p:sp>
            <p:nvSpPr>
              <p:cNvPr id="28686" name="AutoShape 33"/>
              <p:cNvSpPr>
                <a:spLocks noChangeArrowheads="1"/>
              </p:cNvSpPr>
              <p:nvPr/>
            </p:nvSpPr>
            <p:spPr bwMode="gray">
              <a:xfrm>
                <a:off x="3696" y="1490"/>
                <a:ext cx="1363" cy="1218"/>
              </a:xfrm>
              <a:prstGeom prst="roundRect">
                <a:avLst>
                  <a:gd name="adj" fmla="val 17509"/>
                </a:avLst>
              </a:prstGeom>
              <a:gradFill rotWithShape="1">
                <a:gsLst>
                  <a:gs pos="0">
                    <a:srgbClr val="B59F43"/>
                  </a:gs>
                  <a:gs pos="100000">
                    <a:srgbClr val="8F8849"/>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a:p>
            </p:txBody>
          </p:sp>
          <p:sp>
            <p:nvSpPr>
              <p:cNvPr id="28687" name="AutoShape 34"/>
              <p:cNvSpPr>
                <a:spLocks noChangeArrowheads="1"/>
              </p:cNvSpPr>
              <p:nvPr/>
            </p:nvSpPr>
            <p:spPr bwMode="gray">
              <a:xfrm>
                <a:off x="3717" y="1495"/>
                <a:ext cx="1322" cy="1766"/>
              </a:xfrm>
              <a:prstGeom prst="roundRect">
                <a:avLst>
                  <a:gd name="adj" fmla="val 16667"/>
                </a:avLst>
              </a:prstGeom>
              <a:solidFill>
                <a:srgbClr val="E9E065"/>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a:p>
            </p:txBody>
          </p:sp>
          <p:sp>
            <p:nvSpPr>
              <p:cNvPr id="28688" name="AutoShape 35"/>
              <p:cNvSpPr>
                <a:spLocks noChangeArrowheads="1"/>
              </p:cNvSpPr>
              <p:nvPr/>
            </p:nvSpPr>
            <p:spPr bwMode="gray">
              <a:xfrm>
                <a:off x="3728" y="2638"/>
                <a:ext cx="1304" cy="604"/>
              </a:xfrm>
              <a:prstGeom prst="roundRect">
                <a:avLst>
                  <a:gd name="adj" fmla="val 50000"/>
                </a:avLst>
              </a:prstGeom>
              <a:gradFill rotWithShape="1">
                <a:gsLst>
                  <a:gs pos="0">
                    <a:srgbClr val="E9E065"/>
                  </a:gs>
                  <a:gs pos="100000">
                    <a:srgbClr val="F2EDA6"/>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a:p>
            </p:txBody>
          </p:sp>
          <p:sp>
            <p:nvSpPr>
              <p:cNvPr id="28689" name="AutoShape 36"/>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a:p>
            </p:txBody>
          </p:sp>
          <p:sp>
            <p:nvSpPr>
              <p:cNvPr id="28690" name="Text Box 44"/>
              <p:cNvSpPr txBox="1">
                <a:spLocks noChangeArrowheads="1"/>
              </p:cNvSpPr>
              <p:nvPr/>
            </p:nvSpPr>
            <p:spPr bwMode="gray">
              <a:xfrm>
                <a:off x="3744" y="1776"/>
                <a:ext cx="1296"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endParaRPr lang="en-US" sz="1800">
                  <a:solidFill>
                    <a:schemeClr val="tx1"/>
                  </a:solidFill>
                  <a:latin typeface="Arial" charset="0"/>
                </a:endParaRPr>
              </a:p>
            </p:txBody>
          </p:sp>
          <p:sp>
            <p:nvSpPr>
              <p:cNvPr id="28691" name="AutoShape 45"/>
              <p:cNvSpPr>
                <a:spLocks noChangeArrowheads="1"/>
              </p:cNvSpPr>
              <p:nvPr/>
            </p:nvSpPr>
            <p:spPr bwMode="gray">
              <a:xfrm>
                <a:off x="3692" y="3290"/>
                <a:ext cx="1363" cy="548"/>
              </a:xfrm>
              <a:prstGeom prst="roundRect">
                <a:avLst>
                  <a:gd name="adj" fmla="val 40389"/>
                </a:avLst>
              </a:prstGeom>
              <a:gradFill rotWithShape="1">
                <a:gsLst>
                  <a:gs pos="0">
                    <a:srgbClr val="99BACC"/>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a:p>
            </p:txBody>
          </p:sp>
          <p:sp>
            <p:nvSpPr>
              <p:cNvPr id="28692" name="AutoShape 46"/>
              <p:cNvSpPr>
                <a:spLocks noChangeArrowheads="1"/>
              </p:cNvSpPr>
              <p:nvPr/>
            </p:nvSpPr>
            <p:spPr bwMode="gray">
              <a:xfrm>
                <a:off x="3720" y="3305"/>
                <a:ext cx="1304" cy="487"/>
              </a:xfrm>
              <a:prstGeom prst="roundRect">
                <a:avLst>
                  <a:gd name="adj" fmla="val 50000"/>
                </a:avLst>
              </a:prstGeom>
              <a:gradFill rotWithShape="1">
                <a:gsLst>
                  <a:gs pos="0">
                    <a:srgbClr val="C8DAD4"/>
                  </a:gs>
                  <a:gs pos="100000">
                    <a:srgbClr val="FFFFFF"/>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a:r>
                  <a:rPr lang="en-US" sz="2800" b="1">
                    <a:solidFill>
                      <a:srgbClr val="FF6600"/>
                    </a:solidFill>
                    <a:latin typeface="Arial" charset="0"/>
                    <a:cs typeface="Arial" charset="0"/>
                  </a:rPr>
                  <a:t>NN KHÁC</a:t>
                </a:r>
                <a:r>
                  <a:rPr lang="en-US" sz="1800"/>
                  <a:t> </a:t>
                </a:r>
              </a:p>
            </p:txBody>
          </p:sp>
        </p:grpSp>
        <p:sp>
          <p:nvSpPr>
            <p:cNvPr id="28683" name="Rectangle 2"/>
            <p:cNvSpPr>
              <a:spLocks noChangeArrowheads="1"/>
            </p:cNvSpPr>
            <p:nvPr/>
          </p:nvSpPr>
          <p:spPr bwMode="auto">
            <a:xfrm>
              <a:off x="1011275" y="2609849"/>
              <a:ext cx="2076904" cy="9507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1800" b="1">
                  <a:latin typeface="Arial" charset="0"/>
                  <a:cs typeface="Arial" charset="0"/>
                </a:rPr>
                <a:t>ĐÁP ỨNG HOÀN TOÀN </a:t>
              </a:r>
            </a:p>
          </p:txBody>
        </p:sp>
        <p:sp>
          <p:nvSpPr>
            <p:cNvPr id="28684" name="Rectangle 3"/>
            <p:cNvSpPr>
              <a:spLocks noChangeArrowheads="1"/>
            </p:cNvSpPr>
            <p:nvPr/>
          </p:nvSpPr>
          <p:spPr bwMode="auto">
            <a:xfrm>
              <a:off x="3693943" y="2670174"/>
              <a:ext cx="2005182" cy="13582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1800" b="1">
                  <a:latin typeface="Arial" charset="0"/>
                  <a:cs typeface="Arial" charset="0"/>
                </a:rPr>
                <a:t>ĐÁP ỨNG KHÔNG HOÀN TOÀN </a:t>
              </a:r>
            </a:p>
          </p:txBody>
        </p:sp>
        <p:sp>
          <p:nvSpPr>
            <p:cNvPr id="28685" name="Rectangle 4"/>
            <p:cNvSpPr>
              <a:spLocks noChangeArrowheads="1"/>
            </p:cNvSpPr>
            <p:nvPr/>
          </p:nvSpPr>
          <p:spPr bwMode="auto">
            <a:xfrm>
              <a:off x="6030459" y="2667000"/>
              <a:ext cx="2076904" cy="9507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1800" b="1">
                  <a:latin typeface="Arial" charset="0"/>
                  <a:cs typeface="Arial" charset="0"/>
                </a:rPr>
                <a:t>KHÔNG ĐÁP ỨNG</a:t>
              </a:r>
            </a:p>
          </p:txBody>
        </p:sp>
      </p:grpSp>
      <p:cxnSp>
        <p:nvCxnSpPr>
          <p:cNvPr id="5" name="Straight Arrow Connector 4"/>
          <p:cNvCxnSpPr>
            <a:endCxn id="28703" idx="2"/>
          </p:cNvCxnSpPr>
          <p:nvPr/>
        </p:nvCxnSpPr>
        <p:spPr>
          <a:xfrm>
            <a:off x="2286000" y="3886200"/>
            <a:ext cx="33338" cy="652463"/>
          </a:xfrm>
          <a:prstGeom prst="straightConnector1">
            <a:avLst/>
          </a:prstGeom>
          <a:ln>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114800" y="3581400"/>
            <a:ext cx="0" cy="533400"/>
          </a:xfrm>
          <a:prstGeom prst="straightConnector1">
            <a:avLst/>
          </a:prstGeom>
          <a:ln>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28688" idx="0"/>
            <a:endCxn id="28688" idx="2"/>
          </p:cNvCxnSpPr>
          <p:nvPr/>
        </p:nvCxnSpPr>
        <p:spPr>
          <a:xfrm>
            <a:off x="6746875" y="3886200"/>
            <a:ext cx="0" cy="652463"/>
          </a:xfrm>
          <a:prstGeom prst="straightConnector1">
            <a:avLst/>
          </a:prstGeom>
          <a:ln>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8420648"/>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AutoShape 52"/>
          <p:cNvSpPr>
            <a:spLocks noChangeArrowheads="1"/>
          </p:cNvSpPr>
          <p:nvPr/>
        </p:nvSpPr>
        <p:spPr bwMode="auto">
          <a:xfrm>
            <a:off x="5486400" y="3048000"/>
            <a:ext cx="3657600" cy="2133600"/>
          </a:xfrm>
          <a:prstGeom prst="flowChartAlternateProcess">
            <a:avLst/>
          </a:prstGeom>
          <a:gradFill rotWithShape="1">
            <a:gsLst>
              <a:gs pos="0">
                <a:srgbClr val="03D4A8"/>
              </a:gs>
              <a:gs pos="25000">
                <a:srgbClr val="21D6E0"/>
              </a:gs>
              <a:gs pos="75000">
                <a:srgbClr val="0087E6"/>
              </a:gs>
              <a:gs pos="100000">
                <a:srgbClr val="005CBF"/>
              </a:gs>
            </a:gsLst>
            <a:lin ang="5400000" scaled="1"/>
          </a:gradFill>
          <a:ln w="9525">
            <a:miter lim="800000"/>
            <a:headEnd/>
            <a:tailEnd/>
          </a:ln>
          <a:scene3d>
            <a:camera prst="legacyPerspectiveBottom"/>
            <a:lightRig rig="legacyFlat3" dir="t"/>
          </a:scene3d>
          <a:sp3d extrusionH="887400" prstMaterial="legacyMatte">
            <a:bevelT w="13500" h="13500" prst="angle"/>
            <a:bevelB w="13500" h="13500" prst="angle"/>
            <a:extrusionClr>
              <a:srgbClr val="03D4A8"/>
            </a:extrusionClr>
          </a:sp3d>
        </p:spPr>
        <p:txBody>
          <a:bodyPr wrap="none" anchor="ctr">
            <a:flatTx/>
          </a:bodyPr>
          <a:lstStyle/>
          <a:p>
            <a:endParaRPr lang="en-US"/>
          </a:p>
        </p:txBody>
      </p:sp>
      <p:sp>
        <p:nvSpPr>
          <p:cNvPr id="29699" name="AutoShape 51"/>
          <p:cNvSpPr>
            <a:spLocks noChangeArrowheads="1"/>
          </p:cNvSpPr>
          <p:nvPr/>
        </p:nvSpPr>
        <p:spPr bwMode="auto">
          <a:xfrm>
            <a:off x="2743200" y="3048000"/>
            <a:ext cx="2362200" cy="2209800"/>
          </a:xfrm>
          <a:prstGeom prst="flowChartAlternateProcess">
            <a:avLst/>
          </a:prstGeom>
          <a:gradFill rotWithShape="1">
            <a:gsLst>
              <a:gs pos="0">
                <a:srgbClr val="03D4A8"/>
              </a:gs>
              <a:gs pos="25000">
                <a:srgbClr val="21D6E0"/>
              </a:gs>
              <a:gs pos="75000">
                <a:srgbClr val="0087E6"/>
              </a:gs>
              <a:gs pos="100000">
                <a:srgbClr val="005CBF"/>
              </a:gs>
            </a:gsLst>
            <a:lin ang="5400000" scaled="1"/>
          </a:gradFill>
          <a:ln w="9525">
            <a:miter lim="800000"/>
            <a:headEnd/>
            <a:tailEnd/>
          </a:ln>
          <a:scene3d>
            <a:camera prst="legacyPerspectiveBottom"/>
            <a:lightRig rig="legacyFlat3" dir="t"/>
          </a:scene3d>
          <a:sp3d extrusionH="887400" prstMaterial="legacyMatte">
            <a:bevelT w="13500" h="13500" prst="angle"/>
            <a:bevelB w="13500" h="13500" prst="angle"/>
            <a:extrusionClr>
              <a:srgbClr val="03D4A8"/>
            </a:extrusionClr>
          </a:sp3d>
        </p:spPr>
        <p:txBody>
          <a:bodyPr wrap="none" anchor="ctr">
            <a:flatTx/>
          </a:bodyPr>
          <a:lstStyle/>
          <a:p>
            <a:endParaRPr lang="en-US"/>
          </a:p>
        </p:txBody>
      </p:sp>
      <p:sp>
        <p:nvSpPr>
          <p:cNvPr id="29700" name="AutoShape 50"/>
          <p:cNvSpPr>
            <a:spLocks noChangeArrowheads="1"/>
          </p:cNvSpPr>
          <p:nvPr/>
        </p:nvSpPr>
        <p:spPr bwMode="auto">
          <a:xfrm>
            <a:off x="228600" y="3048000"/>
            <a:ext cx="2057400" cy="2209800"/>
          </a:xfrm>
          <a:prstGeom prst="flowChartAlternateProcess">
            <a:avLst/>
          </a:prstGeom>
          <a:gradFill rotWithShape="1">
            <a:gsLst>
              <a:gs pos="0">
                <a:srgbClr val="03D4A8"/>
              </a:gs>
              <a:gs pos="25000">
                <a:srgbClr val="21D6E0"/>
              </a:gs>
              <a:gs pos="75000">
                <a:srgbClr val="0087E6"/>
              </a:gs>
              <a:gs pos="100000">
                <a:srgbClr val="005CBF"/>
              </a:gs>
            </a:gsLst>
            <a:lin ang="5400000" scaled="1"/>
          </a:gradFill>
          <a:ln w="9525">
            <a:miter lim="800000"/>
            <a:headEnd/>
            <a:tailEnd/>
          </a:ln>
          <a:scene3d>
            <a:camera prst="legacyPerspectiveBottom"/>
            <a:lightRig rig="legacyFlat3" dir="t"/>
          </a:scene3d>
          <a:sp3d extrusionH="887400" prstMaterial="legacyMatte">
            <a:bevelT w="13500" h="13500" prst="angle"/>
            <a:bevelB w="13500" h="13500" prst="angle"/>
            <a:extrusionClr>
              <a:srgbClr val="03D4A8"/>
            </a:extrusionClr>
          </a:sp3d>
        </p:spPr>
        <p:txBody>
          <a:bodyPr wrap="none" anchor="ctr">
            <a:flatTx/>
          </a:bodyPr>
          <a:lstStyle/>
          <a:p>
            <a:endParaRPr lang="en-US"/>
          </a:p>
        </p:txBody>
      </p:sp>
      <p:sp>
        <p:nvSpPr>
          <p:cNvPr id="29701" name="AutoShape 49"/>
          <p:cNvSpPr>
            <a:spLocks noChangeArrowheads="1"/>
          </p:cNvSpPr>
          <p:nvPr/>
        </p:nvSpPr>
        <p:spPr bwMode="auto">
          <a:xfrm>
            <a:off x="1524000" y="1524000"/>
            <a:ext cx="6324600" cy="914400"/>
          </a:xfrm>
          <a:prstGeom prst="flowChartAlternateProcess">
            <a:avLst/>
          </a:prstGeom>
          <a:gradFill rotWithShape="1">
            <a:gsLst>
              <a:gs pos="0">
                <a:schemeClr val="accent1"/>
              </a:gs>
              <a:gs pos="100000">
                <a:srgbClr val="FFFF00"/>
              </a:gs>
            </a:gsLst>
            <a:lin ang="5400000" scaled="1"/>
          </a:gradFill>
          <a:ln w="9525">
            <a:miter lim="800000"/>
            <a:headEnd/>
            <a:tailEnd/>
          </a:ln>
          <a:scene3d>
            <a:camera prst="legacyPerspectiveBottom"/>
            <a:lightRig rig="legacyFlat3" dir="t"/>
          </a:scene3d>
          <a:sp3d extrusionH="887400" prstMaterial="legacyMatte">
            <a:bevelT w="13500" h="13500" prst="angle"/>
            <a:bevelB w="13500" h="13500" prst="angle"/>
            <a:extrusionClr>
              <a:schemeClr val="accent1"/>
            </a:extrusionClr>
          </a:sp3d>
        </p:spPr>
        <p:txBody>
          <a:bodyPr wrap="none" anchor="ctr">
            <a:flatTx/>
          </a:bodyPr>
          <a:lstStyle/>
          <a:p>
            <a:endParaRPr lang="en-US"/>
          </a:p>
        </p:txBody>
      </p:sp>
      <p:sp>
        <p:nvSpPr>
          <p:cNvPr id="29702" name="Text Box 4"/>
          <p:cNvSpPr txBox="1">
            <a:spLocks noChangeArrowheads="1"/>
          </p:cNvSpPr>
          <p:nvPr/>
        </p:nvSpPr>
        <p:spPr bwMode="auto">
          <a:xfrm>
            <a:off x="457200" y="228600"/>
            <a:ext cx="8382000" cy="584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a:spcBef>
                <a:spcPct val="50000"/>
              </a:spcBef>
            </a:pPr>
            <a:r>
              <a:rPr lang="en-US" i="0">
                <a:latin typeface="Arial" charset="0"/>
                <a:cs typeface="Arial" charset="0"/>
              </a:rPr>
              <a:t>LÀM THẾ NÀO CHẨN ĐOÁN HEN?</a:t>
            </a:r>
          </a:p>
        </p:txBody>
      </p:sp>
      <p:sp>
        <p:nvSpPr>
          <p:cNvPr id="29703" name="Text Box 45"/>
          <p:cNvSpPr txBox="1">
            <a:spLocks noChangeArrowheads="1"/>
          </p:cNvSpPr>
          <p:nvPr/>
        </p:nvSpPr>
        <p:spPr bwMode="auto">
          <a:xfrm>
            <a:off x="1828800" y="1524000"/>
            <a:ext cx="59436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a:spcBef>
                <a:spcPct val="50000"/>
              </a:spcBef>
            </a:pPr>
            <a:r>
              <a:rPr lang="en-US" sz="2800" b="1" i="0" dirty="0">
                <a:latin typeface="Arial" charset="0"/>
                <a:cs typeface="Arial" charset="0"/>
              </a:rPr>
              <a:t>BA BƯỚC CHẨN ĐOÁN</a:t>
            </a:r>
          </a:p>
        </p:txBody>
      </p:sp>
      <p:sp>
        <p:nvSpPr>
          <p:cNvPr id="29704" name="Text Box 46"/>
          <p:cNvSpPr txBox="1">
            <a:spLocks noChangeArrowheads="1"/>
          </p:cNvSpPr>
          <p:nvPr/>
        </p:nvSpPr>
        <p:spPr bwMode="auto">
          <a:xfrm>
            <a:off x="381000" y="3048000"/>
            <a:ext cx="2209800" cy="1508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endParaRPr lang="en-US" b="1" i="0">
              <a:solidFill>
                <a:schemeClr val="accent2"/>
              </a:solidFill>
            </a:endParaRPr>
          </a:p>
          <a:p>
            <a:r>
              <a:rPr lang="en-US" sz="2800" b="1" i="0">
                <a:solidFill>
                  <a:schemeClr val="accent2"/>
                </a:solidFill>
                <a:latin typeface="Arial" charset="0"/>
                <a:cs typeface="Arial" charset="0"/>
              </a:rPr>
              <a:t>1.Bệnh sữ</a:t>
            </a:r>
            <a:r>
              <a:rPr lang="en-US" sz="2800" i="0">
                <a:solidFill>
                  <a:schemeClr val="tx1"/>
                </a:solidFill>
              </a:rPr>
              <a:t> </a:t>
            </a:r>
          </a:p>
          <a:p>
            <a:pPr>
              <a:spcBef>
                <a:spcPct val="50000"/>
              </a:spcBef>
            </a:pPr>
            <a:endParaRPr lang="en-US" i="0"/>
          </a:p>
        </p:txBody>
      </p:sp>
      <p:sp>
        <p:nvSpPr>
          <p:cNvPr id="29705" name="Text Box 47"/>
          <p:cNvSpPr txBox="1">
            <a:spLocks noChangeArrowheads="1"/>
          </p:cNvSpPr>
          <p:nvPr/>
        </p:nvSpPr>
        <p:spPr bwMode="auto">
          <a:xfrm>
            <a:off x="2819400" y="2971800"/>
            <a:ext cx="2514600"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b="1" i="0">
                <a:solidFill>
                  <a:schemeClr val="accent2"/>
                </a:solidFill>
              </a:rPr>
              <a:t> </a:t>
            </a:r>
          </a:p>
          <a:p>
            <a:r>
              <a:rPr lang="en-US" sz="2800" b="1" i="0">
                <a:solidFill>
                  <a:schemeClr val="accent2"/>
                </a:solidFill>
                <a:latin typeface="Arial" charset="0"/>
                <a:cs typeface="Arial" charset="0"/>
              </a:rPr>
              <a:t>2.Khám LS</a:t>
            </a:r>
            <a:endParaRPr lang="en-US" sz="2800" i="0">
              <a:latin typeface="Arial" charset="0"/>
              <a:cs typeface="Arial" charset="0"/>
            </a:endParaRPr>
          </a:p>
        </p:txBody>
      </p:sp>
      <p:sp>
        <p:nvSpPr>
          <p:cNvPr id="29706" name="Text Box 48"/>
          <p:cNvSpPr txBox="1">
            <a:spLocks noChangeArrowheads="1"/>
          </p:cNvSpPr>
          <p:nvPr/>
        </p:nvSpPr>
        <p:spPr bwMode="auto">
          <a:xfrm>
            <a:off x="5562600" y="2971800"/>
            <a:ext cx="3581400" cy="181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endParaRPr lang="en-US" sz="2800" b="1" i="0">
              <a:solidFill>
                <a:schemeClr val="accent2"/>
              </a:solidFill>
            </a:endParaRPr>
          </a:p>
          <a:p>
            <a:r>
              <a:rPr lang="en-US" sz="2800" b="1" i="0">
                <a:solidFill>
                  <a:schemeClr val="accent2"/>
                </a:solidFill>
                <a:latin typeface="Arial" charset="0"/>
                <a:cs typeface="Arial" charset="0"/>
              </a:rPr>
              <a:t>3.Đánh giá khách quan ( CLS)</a:t>
            </a:r>
            <a:endParaRPr lang="en-US" sz="1800" b="1" i="0">
              <a:solidFill>
                <a:srgbClr val="FFFF00"/>
              </a:solidFill>
              <a:latin typeface="Arial" charset="0"/>
              <a:cs typeface="Arial" charset="0"/>
            </a:endParaRPr>
          </a:p>
          <a:p>
            <a:r>
              <a:rPr lang="en-US" sz="2800" i="0">
                <a:solidFill>
                  <a:schemeClr val="tx1"/>
                </a:solidFill>
              </a:rPr>
              <a:t> </a:t>
            </a:r>
            <a:endParaRPr lang="en-US" sz="2800" b="1">
              <a:solidFill>
                <a:schemeClr val="accent2"/>
              </a:solidFill>
            </a:endParaRPr>
          </a:p>
        </p:txBody>
      </p:sp>
      <p:sp>
        <p:nvSpPr>
          <p:cNvPr id="29707" name="Line 53"/>
          <p:cNvSpPr>
            <a:spLocks noChangeShapeType="1"/>
          </p:cNvSpPr>
          <p:nvPr/>
        </p:nvSpPr>
        <p:spPr bwMode="auto">
          <a:xfrm>
            <a:off x="914400" y="2743200"/>
            <a:ext cx="7162800" cy="0"/>
          </a:xfrm>
          <a:prstGeom prst="line">
            <a:avLst/>
          </a:prstGeom>
          <a:noFill/>
          <a:ln w="9525">
            <a:solidFill>
              <a:srgbClr val="0066CC"/>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08" name="Line 54"/>
          <p:cNvSpPr>
            <a:spLocks noChangeShapeType="1"/>
          </p:cNvSpPr>
          <p:nvPr/>
        </p:nvSpPr>
        <p:spPr bwMode="auto">
          <a:xfrm>
            <a:off x="914400" y="2743200"/>
            <a:ext cx="0" cy="304800"/>
          </a:xfrm>
          <a:prstGeom prst="line">
            <a:avLst/>
          </a:prstGeom>
          <a:noFill/>
          <a:ln w="9525">
            <a:solidFill>
              <a:srgbClr val="0066CC"/>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09" name="Line 55"/>
          <p:cNvSpPr>
            <a:spLocks noChangeShapeType="1"/>
          </p:cNvSpPr>
          <p:nvPr/>
        </p:nvSpPr>
        <p:spPr bwMode="auto">
          <a:xfrm>
            <a:off x="4038600" y="2438400"/>
            <a:ext cx="0" cy="609600"/>
          </a:xfrm>
          <a:prstGeom prst="line">
            <a:avLst/>
          </a:prstGeom>
          <a:noFill/>
          <a:ln w="9525">
            <a:solidFill>
              <a:srgbClr val="0066CC"/>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10" name="Line 56"/>
          <p:cNvSpPr>
            <a:spLocks noChangeShapeType="1"/>
          </p:cNvSpPr>
          <p:nvPr/>
        </p:nvSpPr>
        <p:spPr bwMode="auto">
          <a:xfrm>
            <a:off x="8077200" y="2743200"/>
            <a:ext cx="0" cy="228600"/>
          </a:xfrm>
          <a:prstGeom prst="line">
            <a:avLst/>
          </a:prstGeom>
          <a:noFill/>
          <a:ln w="9525">
            <a:solidFill>
              <a:srgbClr val="0066CC"/>
            </a:solidFill>
            <a:round/>
            <a:headEnd/>
            <a:tailEnd/>
          </a:ln>
          <a:extLst>
            <a:ext uri="{909E8E84-426E-40dd-AFC4-6F175D3DCCD1}">
              <a14:hiddenFill xmlns:a14="http://schemas.microsoft.com/office/drawing/2010/main" xmlns="">
                <a:noFill/>
              </a14:hiddenFill>
            </a:ext>
          </a:extLst>
        </p:spPr>
        <p:txBody>
          <a:bodyPr/>
          <a:lstStyle/>
          <a:p>
            <a:endParaRPr lang="en-US"/>
          </a:p>
        </p:txBody>
      </p:sp>
    </p:spTree>
    <p:extLst>
      <p:ext uri="{BB962C8B-B14F-4D97-AF65-F5344CB8AC3E}">
        <p14:creationId xmlns:p14="http://schemas.microsoft.com/office/powerpoint/2010/main" val="1268789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265092003"/>
              </p:ext>
            </p:extLst>
          </p:nvPr>
        </p:nvGraphicFramePr>
        <p:xfrm>
          <a:off x="381000" y="228600"/>
          <a:ext cx="8305800" cy="662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107462" y="824775"/>
            <a:ext cx="2127656" cy="954107"/>
          </a:xfrm>
          <a:prstGeom prst="rect">
            <a:avLst/>
          </a:prstGeom>
          <a:noFill/>
        </p:spPr>
        <p:txBody>
          <a:bodyPr wrap="none" rtlCol="0">
            <a:spAutoFit/>
          </a:bodyPr>
          <a:lstStyle/>
          <a:p>
            <a:r>
              <a:rPr lang="en-US" sz="2800" dirty="0">
                <a:solidFill>
                  <a:srgbClr val="0000FF"/>
                </a:solidFill>
                <a:latin typeface="Arial"/>
                <a:cs typeface="Arial"/>
              </a:rPr>
              <a:t>1.BỆNH SỮ</a:t>
            </a:r>
          </a:p>
          <a:p>
            <a:endParaRPr lang="en-US" sz="2800" dirty="0"/>
          </a:p>
        </p:txBody>
      </p:sp>
    </p:spTree>
    <p:extLst>
      <p:ext uri="{BB962C8B-B14F-4D97-AF65-F5344CB8AC3E}">
        <p14:creationId xmlns:p14="http://schemas.microsoft.com/office/powerpoint/2010/main" val="1945395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7637" y="317500"/>
            <a:ext cx="9144000" cy="6219265"/>
          </a:xfrm>
          <a:prstGeom prst="rect">
            <a:avLst/>
          </a:prstGeom>
        </p:spPr>
      </p:pic>
    </p:spTree>
    <p:extLst>
      <p:ext uri="{BB962C8B-B14F-4D97-AF65-F5344CB8AC3E}">
        <p14:creationId xmlns:p14="http://schemas.microsoft.com/office/powerpoint/2010/main" val="2138286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687278232"/>
              </p:ext>
            </p:extLst>
          </p:nvPr>
        </p:nvGraphicFramePr>
        <p:xfrm>
          <a:off x="762000" y="1905000"/>
          <a:ext cx="71628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2771" name="TextBox 2"/>
          <p:cNvSpPr txBox="1">
            <a:spLocks noChangeArrowheads="1"/>
          </p:cNvSpPr>
          <p:nvPr/>
        </p:nvSpPr>
        <p:spPr bwMode="auto">
          <a:xfrm>
            <a:off x="1066800" y="609600"/>
            <a:ext cx="6629400" cy="584200"/>
          </a:xfrm>
          <a:prstGeom prst="rect">
            <a:avLst/>
          </a:prstGeom>
          <a:noFill/>
          <a:ln w="9525">
            <a:solidFill>
              <a:srgbClr val="0066CC"/>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a:r>
              <a:rPr lang="en-US" b="1" dirty="0">
                <a:latin typeface="Arial" charset="0"/>
                <a:cs typeface="Arial" charset="0"/>
              </a:rPr>
              <a:t>CHẨN ĐOÁN PHÂN BIỆT</a:t>
            </a:r>
          </a:p>
        </p:txBody>
      </p:sp>
    </p:spTree>
    <p:extLst>
      <p:ext uri="{BB962C8B-B14F-4D97-AF65-F5344CB8AC3E}">
        <p14:creationId xmlns:p14="http://schemas.microsoft.com/office/powerpoint/2010/main" val="2149653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96200"/>
            <a:ext cx="9144000" cy="5299639"/>
          </a:xfrm>
          <a:prstGeom prst="rect">
            <a:avLst/>
          </a:prstGeom>
          <a:ln>
            <a:noFill/>
          </a:ln>
        </p:spPr>
      </p:pic>
      <p:sp>
        <p:nvSpPr>
          <p:cNvPr id="3" name="Rectangle 2"/>
          <p:cNvSpPr/>
          <p:nvPr/>
        </p:nvSpPr>
        <p:spPr>
          <a:xfrm>
            <a:off x="3070776" y="1096200"/>
            <a:ext cx="3038622" cy="221951"/>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2"/>
          <p:cNvSpPr txBox="1">
            <a:spLocks noChangeArrowheads="1"/>
          </p:cNvSpPr>
          <p:nvPr/>
        </p:nvSpPr>
        <p:spPr bwMode="auto">
          <a:xfrm>
            <a:off x="1066800" y="609600"/>
            <a:ext cx="6629400" cy="584200"/>
          </a:xfrm>
          <a:prstGeom prst="rect">
            <a:avLst/>
          </a:prstGeom>
          <a:noFill/>
          <a:ln w="9525">
            <a:solidFill>
              <a:srgbClr val="0066CC"/>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a:r>
              <a:rPr lang="en-US" b="1" dirty="0">
                <a:latin typeface="Arial" charset="0"/>
                <a:cs typeface="Arial" charset="0"/>
              </a:rPr>
              <a:t>CHẨN ĐOÁN PHÂN BIỆT</a:t>
            </a:r>
          </a:p>
        </p:txBody>
      </p:sp>
    </p:spTree>
    <p:extLst>
      <p:ext uri="{BB962C8B-B14F-4D97-AF65-F5344CB8AC3E}">
        <p14:creationId xmlns:p14="http://schemas.microsoft.com/office/powerpoint/2010/main" val="3004210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76300"/>
            <a:ext cx="9144000" cy="5088096"/>
          </a:xfrm>
          <a:prstGeom prst="rect">
            <a:avLst/>
          </a:prstGeom>
          <a:ln>
            <a:solidFill>
              <a:srgbClr val="0000FF"/>
            </a:solidFill>
          </a:ln>
        </p:spPr>
      </p:pic>
    </p:spTree>
    <p:extLst>
      <p:ext uri="{BB962C8B-B14F-4D97-AF65-F5344CB8AC3E}">
        <p14:creationId xmlns:p14="http://schemas.microsoft.com/office/powerpoint/2010/main" val="3123805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885427211"/>
              </p:ext>
            </p:extLst>
          </p:nvPr>
        </p:nvGraphicFramePr>
        <p:xfrm>
          <a:off x="457200" y="1905000"/>
          <a:ext cx="8305800" cy="4764087"/>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20000"/>
                    </a:ext>
                  </a:extLst>
                </a:gridCol>
                <a:gridCol w="2076450">
                  <a:extLst>
                    <a:ext uri="{9D8B030D-6E8A-4147-A177-3AD203B41FA5}">
                      <a16:colId xmlns:a16="http://schemas.microsoft.com/office/drawing/2014/main" val="20001"/>
                    </a:ext>
                  </a:extLst>
                </a:gridCol>
                <a:gridCol w="2076450">
                  <a:extLst>
                    <a:ext uri="{9D8B030D-6E8A-4147-A177-3AD203B41FA5}">
                      <a16:colId xmlns:a16="http://schemas.microsoft.com/office/drawing/2014/main" val="20002"/>
                    </a:ext>
                  </a:extLst>
                </a:gridCol>
                <a:gridCol w="2076450">
                  <a:extLst>
                    <a:ext uri="{9D8B030D-6E8A-4147-A177-3AD203B41FA5}">
                      <a16:colId xmlns:a16="http://schemas.microsoft.com/office/drawing/2014/main" val="20003"/>
                    </a:ext>
                  </a:extLst>
                </a:gridCol>
              </a:tblGrid>
              <a:tr h="476408">
                <a:tc>
                  <a:txBody>
                    <a:bodyPr/>
                    <a:lstStyle/>
                    <a:p>
                      <a:r>
                        <a:rPr lang="en-US" sz="1800" dirty="0">
                          <a:solidFill>
                            <a:srgbClr val="FF0000"/>
                          </a:solidFill>
                          <a:latin typeface="Arial"/>
                          <a:cs typeface="Arial"/>
                        </a:rPr>
                        <a:t>NHẸ</a:t>
                      </a:r>
                      <a:r>
                        <a:rPr lang="en-US" sz="1800" dirty="0">
                          <a:latin typeface="Arial"/>
                          <a:cs typeface="Arial"/>
                        </a:rPr>
                        <a:t> </a:t>
                      </a:r>
                    </a:p>
                  </a:txBody>
                  <a:tcPr marT="45721" marB="45721"/>
                </a:tc>
                <a:tc>
                  <a:txBody>
                    <a:bodyPr/>
                    <a:lstStyle/>
                    <a:p>
                      <a:pPr algn="ctr"/>
                      <a:r>
                        <a:rPr lang="en-US" sz="1800" dirty="0">
                          <a:solidFill>
                            <a:srgbClr val="FF0000"/>
                          </a:solidFill>
                          <a:latin typeface="Arial"/>
                          <a:cs typeface="Arial"/>
                        </a:rPr>
                        <a:t>TRUNG BÌNH</a:t>
                      </a:r>
                    </a:p>
                  </a:txBody>
                  <a:tcPr marT="45721" marB="45721"/>
                </a:tc>
                <a:tc>
                  <a:txBody>
                    <a:bodyPr/>
                    <a:lstStyle/>
                    <a:p>
                      <a:pPr algn="ctr"/>
                      <a:r>
                        <a:rPr lang="en-US" sz="1800" dirty="0">
                          <a:solidFill>
                            <a:srgbClr val="FF0000"/>
                          </a:solidFill>
                          <a:latin typeface="Arial"/>
                          <a:cs typeface="Arial"/>
                        </a:rPr>
                        <a:t>NẶNG </a:t>
                      </a:r>
                    </a:p>
                  </a:txBody>
                  <a:tcPr marT="45721" marB="45721"/>
                </a:tc>
                <a:tc>
                  <a:txBody>
                    <a:bodyPr/>
                    <a:lstStyle/>
                    <a:p>
                      <a:pPr algn="ctr"/>
                      <a:r>
                        <a:rPr lang="en-US" sz="1800" dirty="0">
                          <a:solidFill>
                            <a:srgbClr val="FF0000"/>
                          </a:solidFill>
                          <a:latin typeface="Arial"/>
                          <a:cs typeface="Arial"/>
                        </a:rPr>
                        <a:t>NGUY KỊCH </a:t>
                      </a:r>
                    </a:p>
                  </a:txBody>
                  <a:tcPr marT="45721" marB="45721"/>
                </a:tc>
                <a:extLst>
                  <a:ext uri="{0D108BD9-81ED-4DB2-BD59-A6C34878D82A}">
                    <a16:rowId xmlns:a16="http://schemas.microsoft.com/office/drawing/2014/main" val="10000"/>
                  </a:ext>
                </a:extLst>
              </a:tr>
              <a:tr h="1548329">
                <a:tc>
                  <a:txBody>
                    <a:bodyPr/>
                    <a:lstStyle/>
                    <a:p>
                      <a:r>
                        <a:rPr lang="en-US" sz="1800" dirty="0">
                          <a:latin typeface="Arial"/>
                          <a:cs typeface="Arial"/>
                        </a:rPr>
                        <a:t>KT KHI GẮNG SỨC, NÓI ĐƯỢC CẢ CÂU, CÓ THỂ NẰM</a:t>
                      </a:r>
                    </a:p>
                  </a:txBody>
                  <a:tcPr marT="45721" marB="45721"/>
                </a:tc>
                <a:tc>
                  <a:txBody>
                    <a:bodyPr/>
                    <a:lstStyle/>
                    <a:p>
                      <a:r>
                        <a:rPr lang="en-US" sz="1800" dirty="0">
                          <a:latin typeface="Arial"/>
                          <a:cs typeface="Arial"/>
                        </a:rPr>
                        <a:t>KT RÕ, THÍCH NGỒI HƠN NẰM, NÓI CỤM TỪ NGẮN</a:t>
                      </a:r>
                    </a:p>
                  </a:txBody>
                  <a:tcPr marT="45721" marB="45721"/>
                </a:tc>
                <a:tc>
                  <a:txBody>
                    <a:bodyPr/>
                    <a:lstStyle/>
                    <a:p>
                      <a:r>
                        <a:rPr lang="en-US" sz="1800" dirty="0">
                          <a:latin typeface="Arial"/>
                          <a:cs typeface="Arial"/>
                        </a:rPr>
                        <a:t>KT LIÊN TỤC, NẰM ĐẦU CAO, NÓI ĐỨT ĐOẠN 1 TỪ</a:t>
                      </a:r>
                    </a:p>
                  </a:txBody>
                  <a:tcPr marT="45721" marB="45721"/>
                </a:tc>
                <a:tc rowSpan="3">
                  <a:txBody>
                    <a:bodyPr/>
                    <a:lstStyle/>
                    <a:p>
                      <a:r>
                        <a:rPr lang="en-US" sz="1800" dirty="0" err="1">
                          <a:latin typeface="Arial"/>
                          <a:cs typeface="Arial"/>
                        </a:rPr>
                        <a:t>Có</a:t>
                      </a:r>
                      <a:r>
                        <a:rPr lang="en-US" sz="1800" dirty="0">
                          <a:latin typeface="Arial"/>
                          <a:cs typeface="Arial"/>
                        </a:rPr>
                        <a:t> </a:t>
                      </a:r>
                      <a:r>
                        <a:rPr lang="en-US" sz="1800" dirty="0" err="1">
                          <a:latin typeface="Arial"/>
                          <a:cs typeface="Arial"/>
                        </a:rPr>
                        <a:t>bất</a:t>
                      </a:r>
                      <a:r>
                        <a:rPr lang="en-US" sz="1800" dirty="0">
                          <a:latin typeface="Arial"/>
                          <a:cs typeface="Arial"/>
                        </a:rPr>
                        <a:t> </a:t>
                      </a:r>
                      <a:r>
                        <a:rPr lang="en-US" sz="1800" dirty="0" err="1">
                          <a:latin typeface="Arial"/>
                          <a:cs typeface="Arial"/>
                        </a:rPr>
                        <a:t>kỳ</a:t>
                      </a:r>
                      <a:r>
                        <a:rPr lang="en-US" sz="1800" dirty="0">
                          <a:latin typeface="Arial"/>
                          <a:cs typeface="Arial"/>
                        </a:rPr>
                        <a:t> </a:t>
                      </a:r>
                      <a:r>
                        <a:rPr lang="en-US" sz="1800" dirty="0" err="1">
                          <a:latin typeface="Arial"/>
                          <a:cs typeface="Arial"/>
                        </a:rPr>
                        <a:t>dấu</a:t>
                      </a:r>
                      <a:r>
                        <a:rPr lang="en-US" sz="1800" dirty="0">
                          <a:latin typeface="Arial"/>
                          <a:cs typeface="Arial"/>
                        </a:rPr>
                        <a:t> </a:t>
                      </a:r>
                      <a:r>
                        <a:rPr lang="en-US" sz="1800" dirty="0" err="1">
                          <a:latin typeface="Arial"/>
                          <a:cs typeface="Arial"/>
                        </a:rPr>
                        <a:t>hiệu</a:t>
                      </a:r>
                      <a:r>
                        <a:rPr lang="en-US" sz="1800" dirty="0">
                          <a:latin typeface="Arial"/>
                          <a:cs typeface="Arial"/>
                        </a:rPr>
                        <a:t> </a:t>
                      </a:r>
                      <a:r>
                        <a:rPr lang="en-US" sz="1800" dirty="0" err="1">
                          <a:latin typeface="Arial"/>
                          <a:cs typeface="Arial"/>
                        </a:rPr>
                        <a:t>nào</a:t>
                      </a:r>
                      <a:r>
                        <a:rPr lang="en-US" sz="1800" dirty="0">
                          <a:latin typeface="Arial"/>
                          <a:cs typeface="Arial"/>
                        </a:rPr>
                        <a:t> :</a:t>
                      </a:r>
                    </a:p>
                    <a:p>
                      <a:pPr marL="285750" indent="-285750">
                        <a:buFontTx/>
                        <a:buChar char="-"/>
                      </a:pPr>
                      <a:r>
                        <a:rPr lang="en-US" sz="1800" dirty="0" err="1">
                          <a:latin typeface="Arial"/>
                          <a:cs typeface="Arial"/>
                        </a:rPr>
                        <a:t>Vật</a:t>
                      </a:r>
                      <a:r>
                        <a:rPr lang="en-US" sz="1800" dirty="0">
                          <a:latin typeface="Arial"/>
                          <a:cs typeface="Arial"/>
                        </a:rPr>
                        <a:t> </a:t>
                      </a:r>
                      <a:r>
                        <a:rPr lang="en-US" sz="1800" dirty="0" err="1">
                          <a:latin typeface="Arial"/>
                          <a:cs typeface="Arial"/>
                        </a:rPr>
                        <a:t>vã</a:t>
                      </a:r>
                      <a:r>
                        <a:rPr lang="en-US" sz="1800" dirty="0">
                          <a:latin typeface="Arial"/>
                          <a:cs typeface="Arial"/>
                        </a:rPr>
                        <a:t>, </a:t>
                      </a:r>
                      <a:r>
                        <a:rPr lang="en-US" sz="1800" dirty="0" err="1">
                          <a:latin typeface="Arial"/>
                          <a:cs typeface="Arial"/>
                        </a:rPr>
                        <a:t>bứt</a:t>
                      </a:r>
                      <a:r>
                        <a:rPr lang="en-US" sz="1800" dirty="0">
                          <a:latin typeface="Arial"/>
                          <a:cs typeface="Arial"/>
                        </a:rPr>
                        <a:t> </a:t>
                      </a:r>
                      <a:r>
                        <a:rPr lang="en-US" sz="1800" dirty="0" err="1">
                          <a:latin typeface="Arial"/>
                          <a:cs typeface="Arial"/>
                        </a:rPr>
                        <a:t>rứt</a:t>
                      </a:r>
                      <a:r>
                        <a:rPr lang="en-US" sz="1800" dirty="0">
                          <a:latin typeface="Arial"/>
                          <a:cs typeface="Arial"/>
                        </a:rPr>
                        <a:t>, </a:t>
                      </a:r>
                      <a:r>
                        <a:rPr lang="en-US" sz="1800" dirty="0" err="1">
                          <a:latin typeface="Arial"/>
                          <a:cs typeface="Arial"/>
                        </a:rPr>
                        <a:t>rối</a:t>
                      </a:r>
                      <a:r>
                        <a:rPr lang="en-US" sz="1800" dirty="0">
                          <a:latin typeface="Arial"/>
                          <a:cs typeface="Arial"/>
                        </a:rPr>
                        <a:t> </a:t>
                      </a:r>
                      <a:r>
                        <a:rPr lang="en-US" sz="1800" dirty="0" err="1">
                          <a:latin typeface="Arial"/>
                          <a:cs typeface="Arial"/>
                        </a:rPr>
                        <a:t>loạn</a:t>
                      </a:r>
                      <a:r>
                        <a:rPr lang="en-US" sz="1800" dirty="0">
                          <a:latin typeface="Arial"/>
                          <a:cs typeface="Arial"/>
                        </a:rPr>
                        <a:t> </a:t>
                      </a:r>
                      <a:r>
                        <a:rPr lang="en-US" sz="1800" dirty="0" err="1">
                          <a:latin typeface="Arial"/>
                          <a:cs typeface="Arial"/>
                        </a:rPr>
                        <a:t>ý</a:t>
                      </a:r>
                      <a:r>
                        <a:rPr lang="en-US" sz="1800" dirty="0">
                          <a:latin typeface="Arial"/>
                          <a:cs typeface="Arial"/>
                        </a:rPr>
                        <a:t> </a:t>
                      </a:r>
                      <a:r>
                        <a:rPr lang="en-US" sz="1800" dirty="0" err="1">
                          <a:latin typeface="Arial"/>
                          <a:cs typeface="Arial"/>
                        </a:rPr>
                        <a:t>thức</a:t>
                      </a:r>
                      <a:endParaRPr lang="en-US" sz="1800" dirty="0">
                        <a:latin typeface="Arial"/>
                        <a:cs typeface="Arial"/>
                      </a:endParaRPr>
                    </a:p>
                    <a:p>
                      <a:pPr marL="285750" indent="-285750">
                        <a:buFontTx/>
                        <a:buChar char="-"/>
                      </a:pPr>
                      <a:r>
                        <a:rPr lang="en-US" sz="1800" dirty="0" err="1">
                          <a:latin typeface="Arial"/>
                          <a:cs typeface="Arial"/>
                        </a:rPr>
                        <a:t>Tím</a:t>
                      </a:r>
                      <a:r>
                        <a:rPr lang="en-US" sz="1800" dirty="0">
                          <a:latin typeface="Arial"/>
                          <a:cs typeface="Arial"/>
                        </a:rPr>
                        <a:t> </a:t>
                      </a:r>
                      <a:r>
                        <a:rPr lang="en-US" sz="1800" dirty="0" err="1">
                          <a:latin typeface="Arial"/>
                          <a:cs typeface="Arial"/>
                        </a:rPr>
                        <a:t>tái</a:t>
                      </a:r>
                      <a:endParaRPr lang="en-US" sz="1800" dirty="0">
                        <a:latin typeface="Arial"/>
                        <a:cs typeface="Arial"/>
                      </a:endParaRPr>
                    </a:p>
                    <a:p>
                      <a:pPr marL="285750" indent="-285750">
                        <a:buFontTx/>
                        <a:buChar char="-"/>
                      </a:pPr>
                      <a:r>
                        <a:rPr lang="en-US" sz="1800" dirty="0" err="1">
                          <a:latin typeface="Arial"/>
                          <a:cs typeface="Arial"/>
                        </a:rPr>
                        <a:t>Rì</a:t>
                      </a:r>
                      <a:r>
                        <a:rPr lang="en-US" sz="1800" dirty="0">
                          <a:latin typeface="Arial"/>
                          <a:cs typeface="Arial"/>
                        </a:rPr>
                        <a:t> </a:t>
                      </a:r>
                      <a:r>
                        <a:rPr lang="en-US" sz="1800" dirty="0" err="1">
                          <a:latin typeface="Arial"/>
                          <a:cs typeface="Arial"/>
                        </a:rPr>
                        <a:t>rào</a:t>
                      </a:r>
                      <a:r>
                        <a:rPr lang="en-US" sz="1800" dirty="0">
                          <a:latin typeface="Arial"/>
                          <a:cs typeface="Arial"/>
                        </a:rPr>
                        <a:t> </a:t>
                      </a:r>
                      <a:r>
                        <a:rPr lang="en-US" sz="1800" dirty="0" err="1">
                          <a:latin typeface="Arial"/>
                          <a:cs typeface="Arial"/>
                        </a:rPr>
                        <a:t>phế</a:t>
                      </a:r>
                      <a:r>
                        <a:rPr lang="en-US" sz="1800" dirty="0">
                          <a:latin typeface="Arial"/>
                          <a:cs typeface="Arial"/>
                        </a:rPr>
                        <a:t> </a:t>
                      </a:r>
                      <a:r>
                        <a:rPr lang="en-US" sz="1800" dirty="0" err="1">
                          <a:latin typeface="Arial"/>
                          <a:cs typeface="Arial"/>
                        </a:rPr>
                        <a:t>nang</a:t>
                      </a:r>
                      <a:r>
                        <a:rPr lang="en-US" sz="1800" dirty="0">
                          <a:latin typeface="Arial"/>
                          <a:cs typeface="Arial"/>
                        </a:rPr>
                        <a:t> </a:t>
                      </a:r>
                      <a:r>
                        <a:rPr lang="en-US" sz="1800" dirty="0" err="1">
                          <a:latin typeface="Arial"/>
                          <a:cs typeface="Arial"/>
                        </a:rPr>
                        <a:t>giảm</a:t>
                      </a:r>
                      <a:r>
                        <a:rPr lang="en-US" sz="1800" dirty="0">
                          <a:latin typeface="Arial"/>
                          <a:cs typeface="Arial"/>
                        </a:rPr>
                        <a:t> hay </a:t>
                      </a:r>
                      <a:r>
                        <a:rPr lang="en-US" sz="1800" dirty="0" err="1">
                          <a:latin typeface="Arial"/>
                          <a:cs typeface="Arial"/>
                        </a:rPr>
                        <a:t>mất</a:t>
                      </a:r>
                      <a:endParaRPr lang="en-US" sz="1800" dirty="0">
                        <a:latin typeface="Arial"/>
                        <a:cs typeface="Arial"/>
                      </a:endParaRPr>
                    </a:p>
                    <a:p>
                      <a:pPr marL="285750" indent="-285750">
                        <a:buFontTx/>
                        <a:buChar char="-"/>
                      </a:pPr>
                      <a:r>
                        <a:rPr lang="en-US" sz="1800" dirty="0" err="1">
                          <a:latin typeface="Arial"/>
                          <a:cs typeface="Arial"/>
                        </a:rPr>
                        <a:t>Thở</a:t>
                      </a:r>
                      <a:r>
                        <a:rPr lang="en-US" sz="1800" dirty="0">
                          <a:latin typeface="Arial"/>
                          <a:cs typeface="Arial"/>
                        </a:rPr>
                        <a:t> </a:t>
                      </a:r>
                      <a:r>
                        <a:rPr lang="en-US" sz="1800" dirty="0" err="1">
                          <a:latin typeface="Arial"/>
                          <a:cs typeface="Arial"/>
                        </a:rPr>
                        <a:t>chậm</a:t>
                      </a:r>
                      <a:r>
                        <a:rPr lang="en-US" sz="1800" dirty="0">
                          <a:latin typeface="Arial"/>
                          <a:cs typeface="Arial"/>
                        </a:rPr>
                        <a:t>, </a:t>
                      </a:r>
                      <a:r>
                        <a:rPr lang="en-US" sz="1800" dirty="0" err="1">
                          <a:latin typeface="Arial"/>
                          <a:cs typeface="Arial"/>
                        </a:rPr>
                        <a:t>cơn</a:t>
                      </a:r>
                      <a:r>
                        <a:rPr lang="en-US" sz="1800" dirty="0">
                          <a:latin typeface="Arial"/>
                          <a:cs typeface="Arial"/>
                        </a:rPr>
                        <a:t> </a:t>
                      </a:r>
                      <a:r>
                        <a:rPr lang="en-US" sz="1800" dirty="0" err="1">
                          <a:latin typeface="Arial"/>
                          <a:cs typeface="Arial"/>
                        </a:rPr>
                        <a:t>ngưng</a:t>
                      </a:r>
                      <a:r>
                        <a:rPr lang="en-US" sz="1800" dirty="0">
                          <a:latin typeface="Arial"/>
                          <a:cs typeface="Arial"/>
                        </a:rPr>
                        <a:t> </a:t>
                      </a:r>
                      <a:r>
                        <a:rPr lang="en-US" sz="1800" dirty="0" err="1">
                          <a:latin typeface="Arial"/>
                          <a:cs typeface="Arial"/>
                        </a:rPr>
                        <a:t>thở</a:t>
                      </a:r>
                      <a:endParaRPr lang="en-US" sz="1800" dirty="0">
                        <a:latin typeface="Arial"/>
                        <a:cs typeface="Arial"/>
                      </a:endParaRPr>
                    </a:p>
                    <a:p>
                      <a:pPr marL="0" indent="0">
                        <a:buFontTx/>
                        <a:buNone/>
                      </a:pPr>
                      <a:endParaRPr lang="en-US" sz="1800" dirty="0">
                        <a:latin typeface="Arial"/>
                        <a:cs typeface="Arial"/>
                      </a:endParaRPr>
                    </a:p>
                  </a:txBody>
                  <a:tcPr marT="45721" marB="45721"/>
                </a:tc>
                <a:extLst>
                  <a:ext uri="{0D108BD9-81ED-4DB2-BD59-A6C34878D82A}">
                    <a16:rowId xmlns:a16="http://schemas.microsoft.com/office/drawing/2014/main" val="10001"/>
                  </a:ext>
                </a:extLst>
              </a:tr>
              <a:tr h="2262942">
                <a:tc>
                  <a:txBody>
                    <a:bodyPr/>
                    <a:lstStyle/>
                    <a:p>
                      <a:r>
                        <a:rPr lang="en-US" sz="1800" dirty="0">
                          <a:latin typeface="Arial"/>
                          <a:cs typeface="Arial"/>
                        </a:rPr>
                        <a:t>NT NHANH, KHÔNG RÚT LÕM</a:t>
                      </a:r>
                    </a:p>
                  </a:txBody>
                  <a:tcPr marT="45721" marB="45721"/>
                </a:tc>
                <a:tc>
                  <a:txBody>
                    <a:bodyPr/>
                    <a:lstStyle/>
                    <a:p>
                      <a:r>
                        <a:rPr lang="en-US" sz="1800" dirty="0">
                          <a:latin typeface="Arial"/>
                          <a:cs typeface="Arial"/>
                        </a:rPr>
                        <a:t>NT NHANH, RÚT LÕM NGỰC, KHÒ KHÈ RÍT RÕ</a:t>
                      </a:r>
                    </a:p>
                  </a:txBody>
                  <a:tcPr marT="45721" marB="45721"/>
                </a:tc>
                <a:tc>
                  <a:txBody>
                    <a:bodyPr/>
                    <a:lstStyle/>
                    <a:p>
                      <a:r>
                        <a:rPr lang="en-US" sz="1800" dirty="0">
                          <a:latin typeface="Arial"/>
                          <a:cs typeface="Arial"/>
                        </a:rPr>
                        <a:t>NT NHANH,</a:t>
                      </a:r>
                    </a:p>
                    <a:p>
                      <a:r>
                        <a:rPr lang="en-US" sz="1800" dirty="0">
                          <a:latin typeface="Arial"/>
                          <a:cs typeface="Arial"/>
                        </a:rPr>
                        <a:t>RÚT LÕM NGỰC RÕ, </a:t>
                      </a:r>
                    </a:p>
                    <a:p>
                      <a:r>
                        <a:rPr lang="en-US" sz="1800" dirty="0">
                          <a:latin typeface="Arial"/>
                          <a:cs typeface="Arial"/>
                        </a:rPr>
                        <a:t> KK THỞ RÍT NẶNG, MẠCH NHANH</a:t>
                      </a:r>
                    </a:p>
                  </a:txBody>
                  <a:tcPr marT="45721" marB="45721"/>
                </a:tc>
                <a:tc vMerge="1">
                  <a:txBody>
                    <a:bodyPr/>
                    <a:lstStyle/>
                    <a:p>
                      <a:endParaRPr lang="en-US" dirty="0">
                        <a:latin typeface="Arial"/>
                        <a:cs typeface="Arial"/>
                      </a:endParaRPr>
                    </a:p>
                  </a:txBody>
                  <a:tcPr/>
                </a:tc>
                <a:extLst>
                  <a:ext uri="{0D108BD9-81ED-4DB2-BD59-A6C34878D82A}">
                    <a16:rowId xmlns:a16="http://schemas.microsoft.com/office/drawing/2014/main" val="10002"/>
                  </a:ext>
                </a:extLst>
              </a:tr>
              <a:tr h="476408">
                <a:tc>
                  <a:txBody>
                    <a:bodyPr/>
                    <a:lstStyle/>
                    <a:p>
                      <a:r>
                        <a:rPr lang="en-US" sz="1800" dirty="0">
                          <a:latin typeface="Arial"/>
                          <a:cs typeface="Arial"/>
                        </a:rPr>
                        <a:t>SpO2 &gt; 95%</a:t>
                      </a:r>
                    </a:p>
                  </a:txBody>
                  <a:tcPr marT="45721" marB="45721"/>
                </a:tc>
                <a:tc>
                  <a:txBody>
                    <a:bodyPr/>
                    <a:lstStyle/>
                    <a:p>
                      <a:r>
                        <a:rPr lang="en-US" sz="1800" dirty="0">
                          <a:latin typeface="Arial"/>
                          <a:cs typeface="Arial"/>
                        </a:rPr>
                        <a:t>SpO2 92-95%</a:t>
                      </a:r>
                    </a:p>
                  </a:txBody>
                  <a:tcPr marT="45721" marB="45721"/>
                </a:tc>
                <a:tc>
                  <a:txBody>
                    <a:bodyPr/>
                    <a:lstStyle/>
                    <a:p>
                      <a:r>
                        <a:rPr lang="en-US" sz="1800" dirty="0">
                          <a:latin typeface="Arial"/>
                          <a:cs typeface="Arial"/>
                        </a:rPr>
                        <a:t>SpO2 &lt; 92%</a:t>
                      </a:r>
                    </a:p>
                  </a:txBody>
                  <a:tcPr marT="45721" marB="45721"/>
                </a:tc>
                <a:tc vMerge="1">
                  <a:txBody>
                    <a:bodyPr/>
                    <a:lstStyle/>
                    <a:p>
                      <a:endParaRPr lang="en-US" dirty="0">
                        <a:latin typeface="Arial"/>
                        <a:cs typeface="Arial"/>
                      </a:endParaRPr>
                    </a:p>
                  </a:txBody>
                  <a:tcPr/>
                </a:tc>
                <a:extLst>
                  <a:ext uri="{0D108BD9-81ED-4DB2-BD59-A6C34878D82A}">
                    <a16:rowId xmlns:a16="http://schemas.microsoft.com/office/drawing/2014/main" val="10003"/>
                  </a:ext>
                </a:extLst>
              </a:tr>
            </a:tbl>
          </a:graphicData>
        </a:graphic>
      </p:graphicFrame>
      <p:sp>
        <p:nvSpPr>
          <p:cNvPr id="33819" name="TextBox 1"/>
          <p:cNvSpPr txBox="1">
            <a:spLocks noChangeArrowheads="1"/>
          </p:cNvSpPr>
          <p:nvPr/>
        </p:nvSpPr>
        <p:spPr bwMode="auto">
          <a:xfrm>
            <a:off x="609600" y="609600"/>
            <a:ext cx="7273925" cy="1077913"/>
          </a:xfrm>
          <a:prstGeom prst="rect">
            <a:avLst/>
          </a:prstGeom>
          <a:noFill/>
          <a:ln w="38100">
            <a:solidFill>
              <a:srgbClr val="00CC99"/>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a:r>
              <a:rPr lang="en-US">
                <a:latin typeface="Arial" charset="0"/>
                <a:cs typeface="Arial" charset="0"/>
              </a:rPr>
              <a:t>2.KHÁM LS : HC TẮC NGHẼN HHD-&gt;</a:t>
            </a:r>
          </a:p>
          <a:p>
            <a:pPr algn="ctr"/>
            <a:r>
              <a:rPr lang="en-US">
                <a:latin typeface="Arial" charset="0"/>
                <a:cs typeface="Arial" charset="0"/>
              </a:rPr>
              <a:t> ĐÁNH GIÁ ĐÔ NẶNG CƠN HEN </a:t>
            </a:r>
          </a:p>
        </p:txBody>
      </p:sp>
    </p:spTree>
    <p:extLst>
      <p:ext uri="{BB962C8B-B14F-4D97-AF65-F5344CB8AC3E}">
        <p14:creationId xmlns:p14="http://schemas.microsoft.com/office/powerpoint/2010/main" val="1028962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235128166"/>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819" name="TextBox 2"/>
          <p:cNvSpPr txBox="1">
            <a:spLocks noChangeArrowheads="1"/>
          </p:cNvSpPr>
          <p:nvPr/>
        </p:nvSpPr>
        <p:spPr bwMode="auto">
          <a:xfrm>
            <a:off x="2057400" y="2209800"/>
            <a:ext cx="2135188" cy="523875"/>
          </a:xfrm>
          <a:prstGeom prst="rect">
            <a:avLst/>
          </a:prstGeom>
          <a:noFill/>
          <a:ln w="9525">
            <a:solidFill>
              <a:srgbClr val="0000FF"/>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sz="2800" i="0">
                <a:latin typeface="Arial" charset="0"/>
                <a:cs typeface="Arial" charset="0"/>
              </a:rPr>
              <a:t>HÔ HẤP KÝ</a:t>
            </a:r>
          </a:p>
        </p:txBody>
      </p:sp>
      <p:sp>
        <p:nvSpPr>
          <p:cNvPr id="34820" name="TextBox 4"/>
          <p:cNvSpPr txBox="1">
            <a:spLocks noChangeArrowheads="1"/>
          </p:cNvSpPr>
          <p:nvPr/>
        </p:nvSpPr>
        <p:spPr bwMode="auto">
          <a:xfrm>
            <a:off x="5334000" y="2133600"/>
            <a:ext cx="892175" cy="584200"/>
          </a:xfrm>
          <a:prstGeom prst="rect">
            <a:avLst/>
          </a:prstGeom>
          <a:noFill/>
          <a:ln w="9525">
            <a:solidFill>
              <a:srgbClr val="0000FF"/>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i="0">
                <a:latin typeface="Arial" charset="0"/>
                <a:cs typeface="Arial" charset="0"/>
              </a:rPr>
              <a:t>IOS</a:t>
            </a:r>
          </a:p>
        </p:txBody>
      </p:sp>
      <p:sp>
        <p:nvSpPr>
          <p:cNvPr id="34821" name="TextBox 6"/>
          <p:cNvSpPr txBox="1">
            <a:spLocks noChangeArrowheads="1"/>
          </p:cNvSpPr>
          <p:nvPr/>
        </p:nvSpPr>
        <p:spPr bwMode="auto">
          <a:xfrm>
            <a:off x="1752600" y="4038600"/>
            <a:ext cx="2605088" cy="954088"/>
          </a:xfrm>
          <a:prstGeom prst="rect">
            <a:avLst/>
          </a:prstGeom>
          <a:noFill/>
          <a:ln w="9525">
            <a:solidFill>
              <a:srgbClr val="0000FF"/>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a:r>
              <a:rPr lang="en-US">
                <a:latin typeface="Arial" charset="0"/>
                <a:cs typeface="Arial" charset="0"/>
              </a:rPr>
              <a:t>	</a:t>
            </a:r>
            <a:r>
              <a:rPr lang="en-US" sz="2400">
                <a:latin typeface="Arial" charset="0"/>
                <a:cs typeface="Arial" charset="0"/>
              </a:rPr>
              <a:t>KHÍ NO THỞ RA</a:t>
            </a:r>
          </a:p>
        </p:txBody>
      </p:sp>
      <p:sp>
        <p:nvSpPr>
          <p:cNvPr id="34822" name="TextBox 7"/>
          <p:cNvSpPr txBox="1">
            <a:spLocks noChangeArrowheads="1"/>
          </p:cNvSpPr>
          <p:nvPr/>
        </p:nvSpPr>
        <p:spPr bwMode="auto">
          <a:xfrm>
            <a:off x="5181600" y="4191000"/>
            <a:ext cx="2279650" cy="830263"/>
          </a:xfrm>
          <a:prstGeom prst="rect">
            <a:avLst/>
          </a:prstGeom>
          <a:noFill/>
          <a:ln w="9525">
            <a:solidFill>
              <a:srgbClr val="0000FF"/>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sz="2400">
                <a:latin typeface="Arial" charset="0"/>
                <a:cs typeface="Arial" charset="0"/>
              </a:rPr>
              <a:t>TEST LẪY DA</a:t>
            </a:r>
          </a:p>
          <a:p>
            <a:r>
              <a:rPr lang="en-US" sz="2400">
                <a:latin typeface="Arial" charset="0"/>
                <a:cs typeface="Arial" charset="0"/>
              </a:rPr>
              <a:t>IgE ĐẶC HIỆU</a:t>
            </a:r>
          </a:p>
        </p:txBody>
      </p:sp>
      <p:sp>
        <p:nvSpPr>
          <p:cNvPr id="34823" name="TextBox 8"/>
          <p:cNvSpPr txBox="1">
            <a:spLocks noChangeArrowheads="1"/>
          </p:cNvSpPr>
          <p:nvPr/>
        </p:nvSpPr>
        <p:spPr bwMode="auto">
          <a:xfrm>
            <a:off x="4201902" y="3276600"/>
            <a:ext cx="65204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sz="1600" b="1" i="0" dirty="0">
                <a:solidFill>
                  <a:schemeClr val="bg1"/>
                </a:solidFill>
                <a:latin typeface="Arial" charset="0"/>
                <a:cs typeface="Arial" charset="0"/>
              </a:rPr>
              <a:t>.CLS</a:t>
            </a:r>
            <a:endParaRPr lang="en-US" sz="1600" b="1" i="0" dirty="0">
              <a:solidFill>
                <a:srgbClr val="0000FF"/>
              </a:solidFill>
              <a:latin typeface="Arial" charset="0"/>
              <a:cs typeface="Arial" charset="0"/>
            </a:endParaRPr>
          </a:p>
        </p:txBody>
      </p:sp>
      <p:sp>
        <p:nvSpPr>
          <p:cNvPr id="34824" name="TextBox 2"/>
          <p:cNvSpPr txBox="1">
            <a:spLocks noChangeArrowheads="1"/>
          </p:cNvSpPr>
          <p:nvPr/>
        </p:nvSpPr>
        <p:spPr bwMode="auto">
          <a:xfrm>
            <a:off x="914400" y="381000"/>
            <a:ext cx="3273425"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a:latin typeface="Arial" charset="0"/>
                <a:cs typeface="Arial" charset="0"/>
              </a:rPr>
              <a:t>3. Cận lâm sàng </a:t>
            </a:r>
          </a:p>
        </p:txBody>
      </p:sp>
    </p:spTree>
    <p:extLst>
      <p:ext uri="{BB962C8B-B14F-4D97-AF65-F5344CB8AC3E}">
        <p14:creationId xmlns:p14="http://schemas.microsoft.com/office/powerpoint/2010/main" val="2336042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81000"/>
            <a:ext cx="6174011" cy="1015663"/>
          </a:xfrm>
          <a:prstGeom prst="rect">
            <a:avLst/>
          </a:prstGeom>
          <a:solidFill>
            <a:srgbClr val="FFFFFF"/>
          </a:solidFill>
          <a:ln>
            <a:solidFill>
              <a:srgbClr val="0000FF"/>
            </a:solidFill>
          </a:ln>
        </p:spPr>
        <p:txBody>
          <a:bodyPr wrap="none">
            <a:spAutoFit/>
          </a:bodyPr>
          <a:lstStyle/>
          <a:p>
            <a:pPr>
              <a:defRPr/>
            </a:pPr>
            <a:r>
              <a:rPr lang="en-US" sz="2000" dirty="0">
                <a:solidFill>
                  <a:srgbClr val="6600FF"/>
                </a:solidFill>
                <a:latin typeface="Arial"/>
                <a:cs typeface="Arial"/>
              </a:rPr>
              <a:t>HHK :</a:t>
            </a:r>
            <a:r>
              <a:rPr lang="en-US" sz="2000" dirty="0" err="1">
                <a:solidFill>
                  <a:srgbClr val="6600FF"/>
                </a:solidFill>
                <a:latin typeface="Arial"/>
                <a:cs typeface="Arial"/>
              </a:rPr>
              <a:t>hội</a:t>
            </a:r>
            <a:r>
              <a:rPr lang="en-US" sz="2000" dirty="0">
                <a:solidFill>
                  <a:srgbClr val="6600FF"/>
                </a:solidFill>
                <a:latin typeface="Arial"/>
                <a:cs typeface="Arial"/>
              </a:rPr>
              <a:t> </a:t>
            </a:r>
            <a:r>
              <a:rPr lang="en-US" sz="2000" dirty="0" err="1">
                <a:solidFill>
                  <a:srgbClr val="6600FF"/>
                </a:solidFill>
                <a:latin typeface="Arial"/>
                <a:cs typeface="Arial"/>
              </a:rPr>
              <a:t>chứng</a:t>
            </a:r>
            <a:r>
              <a:rPr lang="en-US" sz="2000" dirty="0">
                <a:solidFill>
                  <a:srgbClr val="6600FF"/>
                </a:solidFill>
                <a:latin typeface="Arial"/>
                <a:cs typeface="Arial"/>
              </a:rPr>
              <a:t> </a:t>
            </a:r>
            <a:r>
              <a:rPr lang="en-US" sz="2000" dirty="0" err="1">
                <a:solidFill>
                  <a:srgbClr val="6600FF"/>
                </a:solidFill>
                <a:latin typeface="Arial"/>
                <a:cs typeface="Arial"/>
              </a:rPr>
              <a:t>nghẽn</a:t>
            </a:r>
            <a:r>
              <a:rPr lang="en-US" sz="2000" dirty="0">
                <a:solidFill>
                  <a:srgbClr val="6600FF"/>
                </a:solidFill>
                <a:latin typeface="Arial"/>
                <a:cs typeface="Arial"/>
              </a:rPr>
              <a:t> </a:t>
            </a:r>
            <a:r>
              <a:rPr lang="en-US" sz="2000" dirty="0" err="1">
                <a:solidFill>
                  <a:srgbClr val="6600FF"/>
                </a:solidFill>
                <a:latin typeface="Arial"/>
                <a:cs typeface="Arial"/>
              </a:rPr>
              <a:t>tắc</a:t>
            </a:r>
            <a:r>
              <a:rPr lang="en-US" sz="2000" dirty="0">
                <a:solidFill>
                  <a:srgbClr val="6600FF"/>
                </a:solidFill>
                <a:latin typeface="Arial"/>
                <a:cs typeface="Arial"/>
              </a:rPr>
              <a:t> </a:t>
            </a:r>
            <a:r>
              <a:rPr lang="en-US" sz="2000" dirty="0" err="1">
                <a:solidFill>
                  <a:srgbClr val="6600FF"/>
                </a:solidFill>
                <a:latin typeface="Arial"/>
                <a:cs typeface="Arial"/>
              </a:rPr>
              <a:t>đường</a:t>
            </a:r>
            <a:r>
              <a:rPr lang="en-US" sz="2000" dirty="0">
                <a:solidFill>
                  <a:srgbClr val="6600FF"/>
                </a:solidFill>
                <a:latin typeface="Arial"/>
                <a:cs typeface="Arial"/>
              </a:rPr>
              <a:t> </a:t>
            </a:r>
            <a:r>
              <a:rPr lang="en-US" sz="2000" dirty="0" err="1">
                <a:solidFill>
                  <a:srgbClr val="6600FF"/>
                </a:solidFill>
                <a:latin typeface="Arial"/>
                <a:cs typeface="Arial"/>
              </a:rPr>
              <a:t>dẫn</a:t>
            </a:r>
            <a:r>
              <a:rPr lang="en-US" sz="2000" dirty="0">
                <a:solidFill>
                  <a:srgbClr val="6600FF"/>
                </a:solidFill>
                <a:latin typeface="Arial"/>
                <a:cs typeface="Arial"/>
              </a:rPr>
              <a:t> </a:t>
            </a:r>
            <a:r>
              <a:rPr lang="en-US" sz="2000" dirty="0" err="1">
                <a:solidFill>
                  <a:srgbClr val="6600FF"/>
                </a:solidFill>
                <a:latin typeface="Arial"/>
                <a:cs typeface="Arial"/>
              </a:rPr>
              <a:t>khí</a:t>
            </a:r>
            <a:r>
              <a:rPr lang="en-US" sz="2000" dirty="0">
                <a:solidFill>
                  <a:srgbClr val="6600FF"/>
                </a:solidFill>
                <a:latin typeface="Arial"/>
                <a:cs typeface="Arial"/>
              </a:rPr>
              <a:t> </a:t>
            </a:r>
            <a:r>
              <a:rPr lang="en-US" sz="2000" dirty="0" err="1">
                <a:solidFill>
                  <a:srgbClr val="6600FF"/>
                </a:solidFill>
                <a:latin typeface="Arial"/>
                <a:cs typeface="Arial"/>
              </a:rPr>
              <a:t>hồi</a:t>
            </a:r>
            <a:r>
              <a:rPr lang="en-US" sz="2000" dirty="0">
                <a:solidFill>
                  <a:srgbClr val="6600FF"/>
                </a:solidFill>
                <a:latin typeface="Arial"/>
                <a:cs typeface="Arial"/>
              </a:rPr>
              <a:t> </a:t>
            </a:r>
            <a:r>
              <a:rPr lang="en-US" sz="2000" dirty="0" err="1">
                <a:solidFill>
                  <a:srgbClr val="6600FF"/>
                </a:solidFill>
                <a:latin typeface="Arial"/>
                <a:cs typeface="Arial"/>
              </a:rPr>
              <a:t>phục</a:t>
            </a:r>
            <a:r>
              <a:rPr lang="en-US" sz="2000" dirty="0">
                <a:solidFill>
                  <a:srgbClr val="6600FF"/>
                </a:solidFill>
                <a:latin typeface="Arial"/>
                <a:cs typeface="Arial"/>
              </a:rPr>
              <a:t>  </a:t>
            </a:r>
          </a:p>
          <a:p>
            <a:pPr>
              <a:defRPr/>
            </a:pPr>
            <a:r>
              <a:rPr lang="en-US" sz="2000" dirty="0" err="1">
                <a:solidFill>
                  <a:srgbClr val="6600FF"/>
                </a:solidFill>
                <a:latin typeface="Arial"/>
                <a:cs typeface="Arial"/>
              </a:rPr>
              <a:t>sau</a:t>
            </a:r>
            <a:r>
              <a:rPr lang="en-US" sz="2000" dirty="0">
                <a:solidFill>
                  <a:srgbClr val="6600FF"/>
                </a:solidFill>
                <a:latin typeface="Arial"/>
                <a:cs typeface="Arial"/>
              </a:rPr>
              <a:t> </a:t>
            </a:r>
            <a:r>
              <a:rPr lang="en-US" sz="2000" dirty="0" err="1">
                <a:solidFill>
                  <a:srgbClr val="6600FF"/>
                </a:solidFill>
                <a:latin typeface="Arial"/>
                <a:cs typeface="Arial"/>
              </a:rPr>
              <a:t>nghiệm</a:t>
            </a:r>
            <a:r>
              <a:rPr lang="en-US" sz="2000" dirty="0">
                <a:solidFill>
                  <a:srgbClr val="6600FF"/>
                </a:solidFill>
                <a:latin typeface="Arial"/>
                <a:cs typeface="Arial"/>
              </a:rPr>
              <a:t> </a:t>
            </a:r>
            <a:r>
              <a:rPr lang="en-US" sz="2000" dirty="0" err="1">
                <a:solidFill>
                  <a:srgbClr val="6600FF"/>
                </a:solidFill>
                <a:latin typeface="Arial"/>
                <a:cs typeface="Arial"/>
              </a:rPr>
              <a:t>pháp</a:t>
            </a:r>
            <a:r>
              <a:rPr lang="en-US" sz="2000" dirty="0">
                <a:solidFill>
                  <a:srgbClr val="6600FF"/>
                </a:solidFill>
                <a:latin typeface="Arial"/>
                <a:cs typeface="Arial"/>
              </a:rPr>
              <a:t> </a:t>
            </a:r>
            <a:r>
              <a:rPr lang="en-US" sz="2000" dirty="0" err="1">
                <a:solidFill>
                  <a:srgbClr val="6600FF"/>
                </a:solidFill>
                <a:latin typeface="Arial"/>
                <a:cs typeface="Arial"/>
              </a:rPr>
              <a:t>giãn</a:t>
            </a:r>
            <a:r>
              <a:rPr lang="en-US" sz="2000" dirty="0">
                <a:solidFill>
                  <a:srgbClr val="6600FF"/>
                </a:solidFill>
                <a:latin typeface="Arial"/>
                <a:cs typeface="Arial"/>
              </a:rPr>
              <a:t> PQ</a:t>
            </a:r>
          </a:p>
          <a:p>
            <a:pPr>
              <a:defRPr/>
            </a:pPr>
            <a:r>
              <a:rPr lang="en-US" sz="2000" dirty="0">
                <a:solidFill>
                  <a:srgbClr val="6600FF"/>
                </a:solidFill>
                <a:latin typeface="Arial"/>
                <a:cs typeface="Arial"/>
              </a:rPr>
              <a:t> (FEV1, PEF </a:t>
            </a:r>
            <a:r>
              <a:rPr lang="en-US" sz="2000" dirty="0" err="1">
                <a:solidFill>
                  <a:srgbClr val="6600FF"/>
                </a:solidFill>
                <a:latin typeface="Arial"/>
                <a:cs typeface="Arial"/>
              </a:rPr>
              <a:t>tăng</a:t>
            </a:r>
            <a:r>
              <a:rPr lang="en-US" sz="2000" dirty="0">
                <a:solidFill>
                  <a:srgbClr val="6600FF"/>
                </a:solidFill>
                <a:latin typeface="Arial"/>
                <a:cs typeface="Arial"/>
              </a:rPr>
              <a:t> </a:t>
            </a:r>
            <a:r>
              <a:rPr lang="en-US" sz="2000" dirty="0" err="1">
                <a:solidFill>
                  <a:srgbClr val="6600FF"/>
                </a:solidFill>
                <a:latin typeface="Arial"/>
                <a:cs typeface="Arial"/>
              </a:rPr>
              <a:t>ít</a:t>
            </a:r>
            <a:r>
              <a:rPr lang="en-US" sz="2000" dirty="0">
                <a:solidFill>
                  <a:srgbClr val="6600FF"/>
                </a:solidFill>
                <a:latin typeface="Arial"/>
                <a:cs typeface="Arial"/>
              </a:rPr>
              <a:t> </a:t>
            </a:r>
            <a:r>
              <a:rPr lang="en-US" sz="2000" dirty="0" err="1">
                <a:solidFill>
                  <a:srgbClr val="6600FF"/>
                </a:solidFill>
                <a:latin typeface="Arial"/>
                <a:cs typeface="Arial"/>
              </a:rPr>
              <a:t>nhất</a:t>
            </a:r>
            <a:r>
              <a:rPr lang="en-US" sz="2000" dirty="0">
                <a:solidFill>
                  <a:srgbClr val="6600FF"/>
                </a:solidFill>
                <a:latin typeface="Arial"/>
                <a:cs typeface="Arial"/>
              </a:rPr>
              <a:t> 12% </a:t>
            </a:r>
            <a:r>
              <a:rPr lang="en-US" sz="2000" dirty="0" err="1">
                <a:solidFill>
                  <a:srgbClr val="6600FF"/>
                </a:solidFill>
                <a:latin typeface="Arial"/>
                <a:cs typeface="Arial"/>
              </a:rPr>
              <a:t>và</a:t>
            </a:r>
            <a:r>
              <a:rPr lang="en-US" sz="2000" dirty="0">
                <a:solidFill>
                  <a:srgbClr val="6600FF"/>
                </a:solidFill>
                <a:latin typeface="Arial"/>
                <a:cs typeface="Arial"/>
              </a:rPr>
              <a:t> 200ml) ( TRẺ &gt; 6T)</a:t>
            </a:r>
            <a:endParaRPr lang="en-US" sz="2000" i="0" dirty="0">
              <a:solidFill>
                <a:srgbClr val="6600FF"/>
              </a:solidFill>
              <a:latin typeface="Arial"/>
              <a:cs typeface="Arial"/>
            </a:endParaRPr>
          </a:p>
        </p:txBody>
      </p:sp>
      <p:sp>
        <p:nvSpPr>
          <p:cNvPr id="35843" name="TextBox 2"/>
          <p:cNvSpPr txBox="1">
            <a:spLocks noChangeArrowheads="1"/>
          </p:cNvSpPr>
          <p:nvPr/>
        </p:nvSpPr>
        <p:spPr bwMode="auto">
          <a:xfrm>
            <a:off x="4800600" y="2620963"/>
            <a:ext cx="4191000" cy="1323439"/>
          </a:xfrm>
          <a:prstGeom prst="rect">
            <a:avLst/>
          </a:prstGeom>
          <a:solidFill>
            <a:srgbClr val="FFFFFF"/>
          </a:solidFill>
          <a:ln>
            <a:solidFill>
              <a:srgbClr val="0000FF"/>
            </a:solidFill>
          </a:ln>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sz="2000" dirty="0">
                <a:solidFill>
                  <a:schemeClr val="tx1"/>
                </a:solidFill>
                <a:latin typeface="Arial" charset="0"/>
                <a:cs typeface="Arial" charset="0"/>
              </a:rPr>
              <a:t>IOS( impulse </a:t>
            </a:r>
            <a:r>
              <a:rPr lang="en-US" sz="2000" dirty="0" err="1">
                <a:solidFill>
                  <a:schemeClr val="tx1"/>
                </a:solidFill>
                <a:latin typeface="Arial" charset="0"/>
                <a:cs typeface="Arial" charset="0"/>
              </a:rPr>
              <a:t>osilometry</a:t>
            </a:r>
            <a:endParaRPr lang="en-US" sz="2000" dirty="0">
              <a:solidFill>
                <a:schemeClr val="tx1"/>
              </a:solidFill>
              <a:latin typeface="Arial" charset="0"/>
              <a:cs typeface="Arial" charset="0"/>
            </a:endParaRPr>
          </a:p>
          <a:p>
            <a:r>
              <a:rPr lang="en-US" sz="2000" dirty="0">
                <a:solidFill>
                  <a:schemeClr val="tx1"/>
                </a:solidFill>
                <a:latin typeface="Arial" charset="0"/>
                <a:cs typeface="Arial" charset="0"/>
              </a:rPr>
              <a:t>=</a:t>
            </a:r>
            <a:r>
              <a:rPr lang="en-US" sz="2000" dirty="0" err="1">
                <a:solidFill>
                  <a:schemeClr val="tx1"/>
                </a:solidFill>
                <a:latin typeface="Arial" charset="0"/>
                <a:cs typeface="Arial" charset="0"/>
              </a:rPr>
              <a:t>dao</a:t>
            </a:r>
            <a:r>
              <a:rPr lang="en-US" sz="2000" dirty="0">
                <a:solidFill>
                  <a:schemeClr val="tx1"/>
                </a:solidFill>
                <a:latin typeface="Arial" charset="0"/>
                <a:cs typeface="Arial" charset="0"/>
              </a:rPr>
              <a:t> </a:t>
            </a:r>
            <a:r>
              <a:rPr lang="en-US" sz="2000" dirty="0" err="1">
                <a:solidFill>
                  <a:schemeClr val="tx1"/>
                </a:solidFill>
                <a:latin typeface="Arial" charset="0"/>
                <a:cs typeface="Arial" charset="0"/>
              </a:rPr>
              <a:t>động</a:t>
            </a:r>
            <a:r>
              <a:rPr lang="en-US" sz="2000" dirty="0">
                <a:solidFill>
                  <a:schemeClr val="tx1"/>
                </a:solidFill>
                <a:latin typeface="Arial" charset="0"/>
                <a:cs typeface="Arial" charset="0"/>
              </a:rPr>
              <a:t> </a:t>
            </a:r>
            <a:r>
              <a:rPr lang="en-US" sz="2000" dirty="0" err="1">
                <a:solidFill>
                  <a:schemeClr val="tx1"/>
                </a:solidFill>
                <a:latin typeface="Arial" charset="0"/>
                <a:cs typeface="Arial" charset="0"/>
              </a:rPr>
              <a:t>xung</a:t>
            </a:r>
            <a:r>
              <a:rPr lang="en-US" sz="2000" dirty="0">
                <a:solidFill>
                  <a:schemeClr val="tx1"/>
                </a:solidFill>
                <a:latin typeface="Arial" charset="0"/>
                <a:cs typeface="Arial" charset="0"/>
              </a:rPr>
              <a:t> </a:t>
            </a:r>
            <a:r>
              <a:rPr lang="en-US" sz="2000" dirty="0" err="1">
                <a:solidFill>
                  <a:schemeClr val="tx1"/>
                </a:solidFill>
                <a:latin typeface="Arial" charset="0"/>
                <a:cs typeface="Arial" charset="0"/>
              </a:rPr>
              <a:t>ký</a:t>
            </a:r>
            <a:r>
              <a:rPr lang="en-US" sz="2000" dirty="0">
                <a:solidFill>
                  <a:schemeClr val="tx1"/>
                </a:solidFill>
                <a:latin typeface="Arial" charset="0"/>
                <a:cs typeface="Arial" charset="0"/>
              </a:rPr>
              <a:t> )</a:t>
            </a:r>
          </a:p>
          <a:p>
            <a:r>
              <a:rPr lang="en-US" sz="2000" dirty="0">
                <a:solidFill>
                  <a:schemeClr val="tx1"/>
                </a:solidFill>
                <a:latin typeface="Arial" charset="0"/>
                <a:cs typeface="Arial" charset="0"/>
              </a:rPr>
              <a:t> </a:t>
            </a:r>
            <a:r>
              <a:rPr lang="en-US" sz="2000" dirty="0" err="1">
                <a:solidFill>
                  <a:schemeClr val="tx1"/>
                </a:solidFill>
                <a:latin typeface="Arial" charset="0"/>
                <a:cs typeface="Arial" charset="0"/>
              </a:rPr>
              <a:t>đo</a:t>
            </a:r>
            <a:r>
              <a:rPr lang="en-US" sz="2000" dirty="0">
                <a:solidFill>
                  <a:schemeClr val="tx1"/>
                </a:solidFill>
                <a:latin typeface="Arial" charset="0"/>
                <a:cs typeface="Arial" charset="0"/>
              </a:rPr>
              <a:t> </a:t>
            </a:r>
            <a:r>
              <a:rPr lang="en-US" sz="2000" dirty="0" err="1">
                <a:solidFill>
                  <a:schemeClr val="tx1"/>
                </a:solidFill>
                <a:latin typeface="Arial" charset="0"/>
                <a:cs typeface="Arial" charset="0"/>
              </a:rPr>
              <a:t>kháng</a:t>
            </a:r>
            <a:r>
              <a:rPr lang="en-US" sz="2000" dirty="0">
                <a:solidFill>
                  <a:schemeClr val="tx1"/>
                </a:solidFill>
                <a:latin typeface="Arial" charset="0"/>
                <a:cs typeface="Arial" charset="0"/>
              </a:rPr>
              <a:t> </a:t>
            </a:r>
            <a:r>
              <a:rPr lang="en-US" sz="2000" dirty="0" err="1">
                <a:solidFill>
                  <a:schemeClr val="tx1"/>
                </a:solidFill>
                <a:latin typeface="Arial" charset="0"/>
                <a:cs typeface="Arial" charset="0"/>
              </a:rPr>
              <a:t>lực</a:t>
            </a:r>
            <a:r>
              <a:rPr lang="en-US" sz="2000" dirty="0">
                <a:solidFill>
                  <a:schemeClr val="tx1"/>
                </a:solidFill>
                <a:latin typeface="Arial" charset="0"/>
                <a:cs typeface="Arial" charset="0"/>
              </a:rPr>
              <a:t> </a:t>
            </a:r>
            <a:r>
              <a:rPr lang="en-US" sz="2000" dirty="0" err="1">
                <a:solidFill>
                  <a:schemeClr val="tx1"/>
                </a:solidFill>
                <a:latin typeface="Arial" charset="0"/>
                <a:cs typeface="Arial" charset="0"/>
              </a:rPr>
              <a:t>đường</a:t>
            </a:r>
            <a:r>
              <a:rPr lang="en-US" sz="2000" dirty="0">
                <a:solidFill>
                  <a:schemeClr val="tx1"/>
                </a:solidFill>
                <a:latin typeface="Arial" charset="0"/>
                <a:cs typeface="Arial" charset="0"/>
              </a:rPr>
              <a:t> </a:t>
            </a:r>
            <a:r>
              <a:rPr lang="en-US" sz="2000" dirty="0" err="1">
                <a:solidFill>
                  <a:schemeClr val="tx1"/>
                </a:solidFill>
                <a:latin typeface="Arial" charset="0"/>
                <a:cs typeface="Arial" charset="0"/>
              </a:rPr>
              <a:t>thở</a:t>
            </a:r>
            <a:r>
              <a:rPr lang="en-US" sz="2000" dirty="0">
                <a:solidFill>
                  <a:schemeClr val="tx1"/>
                </a:solidFill>
                <a:latin typeface="Arial" charset="0"/>
                <a:cs typeface="Arial" charset="0"/>
              </a:rPr>
              <a:t> </a:t>
            </a:r>
          </a:p>
          <a:p>
            <a:r>
              <a:rPr lang="en-US" sz="2000" dirty="0" err="1">
                <a:solidFill>
                  <a:schemeClr val="tx1"/>
                </a:solidFill>
                <a:latin typeface="Arial" charset="0"/>
                <a:cs typeface="Arial" charset="0"/>
              </a:rPr>
              <a:t>chuyên</a:t>
            </a:r>
            <a:r>
              <a:rPr lang="en-US" sz="2000" dirty="0">
                <a:solidFill>
                  <a:schemeClr val="tx1"/>
                </a:solidFill>
                <a:latin typeface="Arial" charset="0"/>
                <a:cs typeface="Arial" charset="0"/>
              </a:rPr>
              <a:t> </a:t>
            </a:r>
            <a:r>
              <a:rPr lang="en-US" sz="2000" dirty="0" err="1">
                <a:solidFill>
                  <a:schemeClr val="tx1"/>
                </a:solidFill>
                <a:latin typeface="Arial" charset="0"/>
                <a:cs typeface="Arial" charset="0"/>
              </a:rPr>
              <a:t>biệt</a:t>
            </a:r>
            <a:r>
              <a:rPr lang="en-US" sz="2000" dirty="0">
                <a:solidFill>
                  <a:schemeClr val="tx1"/>
                </a:solidFill>
                <a:latin typeface="Arial" charset="0"/>
                <a:cs typeface="Arial" charset="0"/>
              </a:rPr>
              <a:t> (</a:t>
            </a:r>
            <a:r>
              <a:rPr lang="en-US" sz="2000" dirty="0" err="1">
                <a:solidFill>
                  <a:schemeClr val="tx1"/>
                </a:solidFill>
                <a:latin typeface="Arial" charset="0"/>
                <a:cs typeface="Arial" charset="0"/>
              </a:rPr>
              <a:t>trẻ</a:t>
            </a:r>
            <a:r>
              <a:rPr lang="en-US" sz="2000" dirty="0">
                <a:solidFill>
                  <a:schemeClr val="tx1"/>
                </a:solidFill>
                <a:latin typeface="Arial" charset="0"/>
                <a:cs typeface="Arial" charset="0"/>
              </a:rPr>
              <a:t> &gt; 2t)</a:t>
            </a:r>
            <a:endParaRPr lang="en-US" sz="2000" i="0" dirty="0">
              <a:solidFill>
                <a:schemeClr val="tx1"/>
              </a:solidFill>
              <a:latin typeface="Arial" charset="0"/>
              <a:cs typeface="Arial" charset="0"/>
            </a:endParaRPr>
          </a:p>
        </p:txBody>
      </p:sp>
      <p:graphicFrame>
        <p:nvGraphicFramePr>
          <p:cNvPr id="35844" name="Object 4"/>
          <p:cNvGraphicFramePr>
            <a:graphicFrameLocks noChangeAspect="1"/>
          </p:cNvGraphicFramePr>
          <p:nvPr/>
        </p:nvGraphicFramePr>
        <p:xfrm>
          <a:off x="5830888" y="4211638"/>
          <a:ext cx="1941512" cy="2570162"/>
        </p:xfrm>
        <a:graphic>
          <a:graphicData uri="http://schemas.openxmlformats.org/presentationml/2006/ole">
            <mc:AlternateContent xmlns:mc="http://schemas.openxmlformats.org/markup-compatibility/2006">
              <mc:Choice xmlns:v="urn:schemas-microsoft-com:vml" Requires="v">
                <p:oleObj spid="_x0000_s19674" name="Bitmap Image" r:id="rId4" imgW="3971429" imgH="5257143" progId="PBrush">
                  <p:embed/>
                </p:oleObj>
              </mc:Choice>
              <mc:Fallback>
                <p:oleObj name="Bitmap Image" r:id="rId4" imgW="3971429" imgH="5257143"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88" y="4211638"/>
                        <a:ext cx="1941512" cy="2570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pic>
        <p:nvPicPr>
          <p:cNvPr id="3584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1524000"/>
            <a:ext cx="4144963" cy="3108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99723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1"/>
          </p:nvPr>
        </p:nvSpPr>
        <p:spPr>
          <a:xfrm>
            <a:off x="457200" y="1497013"/>
            <a:ext cx="8528050" cy="3913187"/>
          </a:xfrm>
          <a:ln w="38100">
            <a:solidFill>
              <a:srgbClr val="FF0000"/>
            </a:solidFill>
            <a:miter lim="800000"/>
            <a:headEnd/>
            <a:tailEnd/>
          </a:ln>
        </p:spPr>
        <p:txBody>
          <a:bodyPr/>
          <a:lstStyle/>
          <a:p>
            <a:pPr eaLnBrk="1" hangingPunct="1">
              <a:buFont typeface="Courier New"/>
              <a:buChar char="o"/>
              <a:defRPr/>
            </a:pPr>
            <a:r>
              <a:rPr lang="en-US" dirty="0">
                <a:solidFill>
                  <a:schemeClr val="accent3">
                    <a:lumMod val="25000"/>
                  </a:schemeClr>
                </a:solidFill>
                <a:latin typeface="Arial" charset="0"/>
                <a:cs typeface="Arial" charset="0"/>
              </a:rPr>
              <a:t>ƯỚC TÍNH KHOẢNG 300 </a:t>
            </a:r>
            <a:r>
              <a:rPr lang="en-US" dirty="0" err="1">
                <a:solidFill>
                  <a:schemeClr val="accent3">
                    <a:lumMod val="25000"/>
                  </a:schemeClr>
                </a:solidFill>
                <a:latin typeface="Arial" charset="0"/>
                <a:cs typeface="Arial" charset="0"/>
              </a:rPr>
              <a:t>triệu</a:t>
            </a:r>
            <a:r>
              <a:rPr lang="en-US" dirty="0">
                <a:solidFill>
                  <a:schemeClr val="accent3">
                    <a:lumMod val="25000"/>
                  </a:schemeClr>
                </a:solidFill>
                <a:latin typeface="Arial" charset="0"/>
                <a:cs typeface="Arial" charset="0"/>
              </a:rPr>
              <a:t> </a:t>
            </a:r>
            <a:r>
              <a:rPr lang="en-US" dirty="0" err="1">
                <a:solidFill>
                  <a:schemeClr val="accent3">
                    <a:lumMod val="25000"/>
                  </a:schemeClr>
                </a:solidFill>
                <a:latin typeface="Arial" charset="0"/>
                <a:cs typeface="Arial" charset="0"/>
              </a:rPr>
              <a:t>người</a:t>
            </a:r>
            <a:r>
              <a:rPr lang="en-US" dirty="0">
                <a:solidFill>
                  <a:schemeClr val="accent3">
                    <a:lumMod val="25000"/>
                  </a:schemeClr>
                </a:solidFill>
                <a:latin typeface="Arial" charset="0"/>
                <a:cs typeface="Arial" charset="0"/>
              </a:rPr>
              <a:t> hen </a:t>
            </a:r>
            <a:r>
              <a:rPr lang="en-US" dirty="0" err="1">
                <a:solidFill>
                  <a:schemeClr val="accent3">
                    <a:lumMod val="25000"/>
                  </a:schemeClr>
                </a:solidFill>
                <a:latin typeface="Arial" charset="0"/>
                <a:cs typeface="Arial" charset="0"/>
              </a:rPr>
              <a:t>trên</a:t>
            </a:r>
            <a:r>
              <a:rPr lang="en-US" dirty="0">
                <a:solidFill>
                  <a:schemeClr val="accent3">
                    <a:lumMod val="25000"/>
                  </a:schemeClr>
                </a:solidFill>
                <a:latin typeface="Arial" charset="0"/>
                <a:cs typeface="Arial" charset="0"/>
              </a:rPr>
              <a:t> </a:t>
            </a:r>
            <a:r>
              <a:rPr lang="en-US" dirty="0" err="1">
                <a:solidFill>
                  <a:schemeClr val="accent3">
                    <a:lumMod val="25000"/>
                  </a:schemeClr>
                </a:solidFill>
                <a:latin typeface="Arial" charset="0"/>
                <a:cs typeface="Arial" charset="0"/>
              </a:rPr>
              <a:t>toàn</a:t>
            </a:r>
            <a:r>
              <a:rPr lang="en-US" dirty="0">
                <a:solidFill>
                  <a:schemeClr val="accent3">
                    <a:lumMod val="25000"/>
                  </a:schemeClr>
                </a:solidFill>
                <a:latin typeface="Arial" charset="0"/>
                <a:cs typeface="Arial" charset="0"/>
              </a:rPr>
              <a:t> TG</a:t>
            </a:r>
          </a:p>
          <a:p>
            <a:pPr eaLnBrk="1" hangingPunct="1">
              <a:buFont typeface="Courier New"/>
              <a:buChar char="o"/>
              <a:defRPr/>
            </a:pPr>
            <a:r>
              <a:rPr lang="en-US" dirty="0" err="1">
                <a:solidFill>
                  <a:schemeClr val="accent3">
                    <a:lumMod val="25000"/>
                  </a:schemeClr>
                </a:solidFill>
                <a:latin typeface="Arial" charset="0"/>
                <a:cs typeface="Arial" charset="0"/>
              </a:rPr>
              <a:t>Tần</a:t>
            </a:r>
            <a:r>
              <a:rPr lang="en-US" dirty="0">
                <a:solidFill>
                  <a:schemeClr val="accent3">
                    <a:lumMod val="25000"/>
                  </a:schemeClr>
                </a:solidFill>
                <a:latin typeface="Arial" charset="0"/>
                <a:cs typeface="Arial" charset="0"/>
              </a:rPr>
              <a:t> </a:t>
            </a:r>
            <a:r>
              <a:rPr lang="en-US" dirty="0" err="1">
                <a:solidFill>
                  <a:schemeClr val="accent3">
                    <a:lumMod val="25000"/>
                  </a:schemeClr>
                </a:solidFill>
                <a:latin typeface="Arial" charset="0"/>
                <a:cs typeface="Arial" charset="0"/>
              </a:rPr>
              <a:t>suất</a:t>
            </a:r>
            <a:r>
              <a:rPr lang="en-US" dirty="0">
                <a:solidFill>
                  <a:schemeClr val="accent3">
                    <a:lumMod val="25000"/>
                  </a:schemeClr>
                </a:solidFill>
                <a:latin typeface="Arial" charset="0"/>
                <a:cs typeface="Arial" charset="0"/>
              </a:rPr>
              <a:t> </a:t>
            </a:r>
            <a:r>
              <a:rPr lang="en-US" dirty="0" err="1">
                <a:solidFill>
                  <a:schemeClr val="accent3">
                    <a:lumMod val="25000"/>
                  </a:schemeClr>
                </a:solidFill>
                <a:latin typeface="Arial" charset="0"/>
                <a:cs typeface="Arial" charset="0"/>
              </a:rPr>
              <a:t>đang</a:t>
            </a:r>
            <a:r>
              <a:rPr lang="en-US" dirty="0">
                <a:solidFill>
                  <a:schemeClr val="accent3">
                    <a:lumMod val="25000"/>
                  </a:schemeClr>
                </a:solidFill>
                <a:latin typeface="Arial" charset="0"/>
                <a:cs typeface="Arial" charset="0"/>
              </a:rPr>
              <a:t> </a:t>
            </a:r>
            <a:r>
              <a:rPr lang="en-US" dirty="0" err="1">
                <a:solidFill>
                  <a:schemeClr val="accent3">
                    <a:lumMod val="25000"/>
                  </a:schemeClr>
                </a:solidFill>
                <a:latin typeface="Arial" charset="0"/>
                <a:cs typeface="Arial" charset="0"/>
              </a:rPr>
              <a:t>gia</a:t>
            </a:r>
            <a:r>
              <a:rPr lang="en-US" dirty="0">
                <a:solidFill>
                  <a:schemeClr val="accent3">
                    <a:lumMod val="25000"/>
                  </a:schemeClr>
                </a:solidFill>
                <a:latin typeface="Arial" charset="0"/>
                <a:cs typeface="Arial" charset="0"/>
              </a:rPr>
              <a:t> </a:t>
            </a:r>
            <a:r>
              <a:rPr lang="en-US" dirty="0" err="1">
                <a:solidFill>
                  <a:schemeClr val="accent3">
                    <a:lumMod val="25000"/>
                  </a:schemeClr>
                </a:solidFill>
                <a:latin typeface="Arial" charset="0"/>
                <a:cs typeface="Arial" charset="0"/>
              </a:rPr>
              <a:t>tăng</a:t>
            </a:r>
            <a:r>
              <a:rPr lang="en-US" dirty="0">
                <a:solidFill>
                  <a:schemeClr val="accent3">
                    <a:lumMod val="25000"/>
                  </a:schemeClr>
                </a:solidFill>
                <a:latin typeface="Arial" charset="0"/>
                <a:cs typeface="Arial" charset="0"/>
              </a:rPr>
              <a:t>, </a:t>
            </a:r>
            <a:r>
              <a:rPr lang="en-US" dirty="0" err="1">
                <a:solidFill>
                  <a:schemeClr val="accent3">
                    <a:lumMod val="25000"/>
                  </a:schemeClr>
                </a:solidFill>
                <a:latin typeface="Arial" charset="0"/>
                <a:cs typeface="Arial" charset="0"/>
              </a:rPr>
              <a:t>đặc</a:t>
            </a:r>
            <a:r>
              <a:rPr lang="en-US" dirty="0">
                <a:solidFill>
                  <a:schemeClr val="accent3">
                    <a:lumMod val="25000"/>
                  </a:schemeClr>
                </a:solidFill>
                <a:latin typeface="Arial" charset="0"/>
                <a:cs typeface="Arial" charset="0"/>
              </a:rPr>
              <a:t> </a:t>
            </a:r>
            <a:r>
              <a:rPr lang="en-US" dirty="0" err="1">
                <a:solidFill>
                  <a:schemeClr val="accent3">
                    <a:lumMod val="25000"/>
                  </a:schemeClr>
                </a:solidFill>
                <a:latin typeface="Arial" charset="0"/>
                <a:cs typeface="Arial" charset="0"/>
              </a:rPr>
              <a:t>biệt</a:t>
            </a:r>
            <a:r>
              <a:rPr lang="en-US" dirty="0">
                <a:solidFill>
                  <a:schemeClr val="accent3">
                    <a:lumMod val="25000"/>
                  </a:schemeClr>
                </a:solidFill>
                <a:latin typeface="Arial" charset="0"/>
                <a:cs typeface="Arial" charset="0"/>
              </a:rPr>
              <a:t> </a:t>
            </a:r>
            <a:r>
              <a:rPr lang="en-US" dirty="0" err="1">
                <a:solidFill>
                  <a:schemeClr val="accent3">
                    <a:lumMod val="25000"/>
                  </a:schemeClr>
                </a:solidFill>
                <a:latin typeface="Arial" charset="0"/>
                <a:cs typeface="Arial" charset="0"/>
              </a:rPr>
              <a:t>là</a:t>
            </a:r>
            <a:r>
              <a:rPr lang="en-US" dirty="0">
                <a:solidFill>
                  <a:schemeClr val="accent3">
                    <a:lumMod val="25000"/>
                  </a:schemeClr>
                </a:solidFill>
                <a:latin typeface="Arial" charset="0"/>
                <a:cs typeface="Arial" charset="0"/>
              </a:rPr>
              <a:t> TE</a:t>
            </a:r>
          </a:p>
          <a:p>
            <a:pPr eaLnBrk="1" hangingPunct="1">
              <a:buFont typeface="Courier New"/>
              <a:buChar char="o"/>
              <a:defRPr/>
            </a:pPr>
            <a:r>
              <a:rPr lang="en-US" dirty="0" err="1">
                <a:solidFill>
                  <a:schemeClr val="accent3">
                    <a:lumMod val="25000"/>
                  </a:schemeClr>
                </a:solidFill>
                <a:latin typeface="Arial" charset="0"/>
                <a:cs typeface="Arial" charset="0"/>
              </a:rPr>
              <a:t>Là</a:t>
            </a:r>
            <a:r>
              <a:rPr lang="en-US" dirty="0">
                <a:solidFill>
                  <a:schemeClr val="accent3">
                    <a:lumMod val="25000"/>
                  </a:schemeClr>
                </a:solidFill>
                <a:latin typeface="Arial" charset="0"/>
                <a:cs typeface="Arial" charset="0"/>
              </a:rPr>
              <a:t> NN </a:t>
            </a:r>
            <a:r>
              <a:rPr lang="en-US" dirty="0" err="1">
                <a:solidFill>
                  <a:schemeClr val="accent3">
                    <a:lumMod val="25000"/>
                  </a:schemeClr>
                </a:solidFill>
                <a:latin typeface="Arial" charset="0"/>
                <a:cs typeface="Arial" charset="0"/>
              </a:rPr>
              <a:t>chính</a:t>
            </a:r>
            <a:r>
              <a:rPr lang="en-US" dirty="0">
                <a:solidFill>
                  <a:schemeClr val="accent3">
                    <a:lumMod val="25000"/>
                  </a:schemeClr>
                </a:solidFill>
                <a:latin typeface="Arial" charset="0"/>
                <a:cs typeface="Arial" charset="0"/>
              </a:rPr>
              <a:t> </a:t>
            </a:r>
            <a:r>
              <a:rPr lang="en-US" dirty="0" err="1">
                <a:solidFill>
                  <a:schemeClr val="accent3">
                    <a:lumMod val="25000"/>
                  </a:schemeClr>
                </a:solidFill>
                <a:latin typeface="Arial" charset="0"/>
                <a:cs typeface="Arial" charset="0"/>
              </a:rPr>
              <a:t>nghỉ</a:t>
            </a:r>
            <a:r>
              <a:rPr lang="en-US" dirty="0">
                <a:solidFill>
                  <a:schemeClr val="accent3">
                    <a:lumMod val="25000"/>
                  </a:schemeClr>
                </a:solidFill>
                <a:latin typeface="Arial" charset="0"/>
                <a:cs typeface="Arial" charset="0"/>
              </a:rPr>
              <a:t> </a:t>
            </a:r>
            <a:r>
              <a:rPr lang="en-US" dirty="0" err="1">
                <a:solidFill>
                  <a:schemeClr val="accent3">
                    <a:lumMod val="25000"/>
                  </a:schemeClr>
                </a:solidFill>
                <a:latin typeface="Arial" charset="0"/>
                <a:cs typeface="Arial" charset="0"/>
              </a:rPr>
              <a:t>học</a:t>
            </a:r>
            <a:endParaRPr lang="en-US" dirty="0">
              <a:solidFill>
                <a:schemeClr val="accent3">
                  <a:lumMod val="25000"/>
                </a:schemeClr>
              </a:solidFill>
              <a:latin typeface="Arial" charset="0"/>
              <a:cs typeface="Arial" charset="0"/>
            </a:endParaRPr>
          </a:p>
          <a:p>
            <a:pPr eaLnBrk="1" hangingPunct="1">
              <a:buFont typeface="Courier New"/>
              <a:buChar char="o"/>
              <a:defRPr/>
            </a:pPr>
            <a:r>
              <a:rPr lang="en-US" dirty="0">
                <a:solidFill>
                  <a:schemeClr val="accent3">
                    <a:lumMod val="25000"/>
                  </a:schemeClr>
                </a:solidFill>
                <a:latin typeface="Arial" charset="0"/>
                <a:cs typeface="Arial" charset="0"/>
              </a:rPr>
              <a:t>Chi </a:t>
            </a:r>
            <a:r>
              <a:rPr lang="en-US" dirty="0" err="1">
                <a:solidFill>
                  <a:schemeClr val="accent3">
                    <a:lumMod val="25000"/>
                  </a:schemeClr>
                </a:solidFill>
                <a:latin typeface="Arial" charset="0"/>
                <a:cs typeface="Arial" charset="0"/>
              </a:rPr>
              <a:t>phí</a:t>
            </a:r>
            <a:r>
              <a:rPr lang="en-US" dirty="0">
                <a:solidFill>
                  <a:schemeClr val="accent3">
                    <a:lumMod val="25000"/>
                  </a:schemeClr>
                </a:solidFill>
                <a:latin typeface="Arial" charset="0"/>
                <a:cs typeface="Arial" charset="0"/>
              </a:rPr>
              <a:t>  y </a:t>
            </a:r>
            <a:r>
              <a:rPr lang="en-US" dirty="0" err="1">
                <a:solidFill>
                  <a:schemeClr val="accent3">
                    <a:lumMod val="25000"/>
                  </a:schemeClr>
                </a:solidFill>
                <a:latin typeface="Arial" charset="0"/>
                <a:cs typeface="Arial" charset="0"/>
              </a:rPr>
              <a:t>tế</a:t>
            </a:r>
            <a:r>
              <a:rPr lang="en-US" dirty="0">
                <a:solidFill>
                  <a:schemeClr val="accent3">
                    <a:lumMod val="25000"/>
                  </a:schemeClr>
                </a:solidFill>
                <a:latin typeface="Arial" charset="0"/>
                <a:cs typeface="Arial" charset="0"/>
              </a:rPr>
              <a:t> </a:t>
            </a:r>
            <a:r>
              <a:rPr lang="en-US" dirty="0" err="1">
                <a:solidFill>
                  <a:schemeClr val="accent3">
                    <a:lumMod val="25000"/>
                  </a:schemeClr>
                </a:solidFill>
                <a:latin typeface="Arial" charset="0"/>
                <a:cs typeface="Arial" charset="0"/>
              </a:rPr>
              <a:t>cho</a:t>
            </a:r>
            <a:r>
              <a:rPr lang="en-US" dirty="0">
                <a:solidFill>
                  <a:schemeClr val="accent3">
                    <a:lumMod val="25000"/>
                  </a:schemeClr>
                </a:solidFill>
                <a:latin typeface="Arial" charset="0"/>
                <a:cs typeface="Arial" charset="0"/>
              </a:rPr>
              <a:t> Hen </a:t>
            </a:r>
            <a:r>
              <a:rPr lang="en-US" dirty="0" err="1">
                <a:solidFill>
                  <a:schemeClr val="accent3">
                    <a:lumMod val="25000"/>
                  </a:schemeClr>
                </a:solidFill>
                <a:latin typeface="Arial" charset="0"/>
                <a:cs typeface="Arial" charset="0"/>
              </a:rPr>
              <a:t>rất</a:t>
            </a:r>
            <a:r>
              <a:rPr lang="en-US" dirty="0">
                <a:solidFill>
                  <a:schemeClr val="accent3">
                    <a:lumMod val="25000"/>
                  </a:schemeClr>
                </a:solidFill>
                <a:latin typeface="Arial" charset="0"/>
                <a:cs typeface="Arial" charset="0"/>
              </a:rPr>
              <a:t> </a:t>
            </a:r>
            <a:r>
              <a:rPr lang="en-US" dirty="0" err="1">
                <a:solidFill>
                  <a:schemeClr val="accent3">
                    <a:lumMod val="25000"/>
                  </a:schemeClr>
                </a:solidFill>
                <a:latin typeface="Arial" charset="0"/>
                <a:cs typeface="Arial" charset="0"/>
              </a:rPr>
              <a:t>cao</a:t>
            </a:r>
            <a:endParaRPr lang="en-AU" dirty="0">
              <a:solidFill>
                <a:schemeClr val="accent3">
                  <a:lumMod val="25000"/>
                </a:schemeClr>
              </a:solidFill>
              <a:latin typeface="Arial" charset="0"/>
              <a:cs typeface="Arial" charset="0"/>
            </a:endParaRPr>
          </a:p>
        </p:txBody>
      </p:sp>
      <p:sp>
        <p:nvSpPr>
          <p:cNvPr id="20483" name="Title 1"/>
          <p:cNvSpPr>
            <a:spLocks noGrp="1"/>
          </p:cNvSpPr>
          <p:nvPr>
            <p:ph type="title"/>
          </p:nvPr>
        </p:nvSpPr>
        <p:spPr>
          <a:xfrm>
            <a:off x="173038" y="250825"/>
            <a:ext cx="7578725" cy="936625"/>
          </a:xfrm>
        </p:spPr>
        <p:txBody>
          <a:bodyPr/>
          <a:lstStyle/>
          <a:p>
            <a:pPr eaLnBrk="1" hangingPunct="1"/>
            <a:r>
              <a:rPr lang="en-AU">
                <a:solidFill>
                  <a:srgbClr val="FF0000"/>
                </a:solidFill>
                <a:latin typeface="Arial" charset="0"/>
                <a:cs typeface="Arial" charset="0"/>
              </a:rPr>
              <a:t>GÁNH NẶNG  HEN</a:t>
            </a:r>
          </a:p>
        </p:txBody>
      </p:sp>
      <p:sp>
        <p:nvSpPr>
          <p:cNvPr id="20484" name="TextBox 3"/>
          <p:cNvSpPr txBox="1">
            <a:spLocks noChangeArrowheads="1"/>
          </p:cNvSpPr>
          <p:nvPr/>
        </p:nvSpPr>
        <p:spPr bwMode="auto">
          <a:xfrm>
            <a:off x="160338" y="6624638"/>
            <a:ext cx="2046287"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r>
              <a:rPr lang="en-AU" sz="1200">
                <a:solidFill>
                  <a:schemeClr val="bg1"/>
                </a:solidFill>
                <a:latin typeface="Arial" charset="0"/>
              </a:rPr>
              <a:t>GINA 2014</a:t>
            </a:r>
          </a:p>
        </p:txBody>
      </p:sp>
    </p:spTree>
    <p:extLst>
      <p:ext uri="{BB962C8B-B14F-4D97-AF65-F5344CB8AC3E}">
        <p14:creationId xmlns:p14="http://schemas.microsoft.com/office/powerpoint/2010/main" val="2988308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Group 8"/>
          <p:cNvGrpSpPr>
            <a:grpSpLocks/>
          </p:cNvGrpSpPr>
          <p:nvPr/>
        </p:nvGrpSpPr>
        <p:grpSpPr bwMode="auto">
          <a:xfrm>
            <a:off x="403225" y="1706918"/>
            <a:ext cx="3127375" cy="3833812"/>
            <a:chOff x="897234" y="1464124"/>
            <a:chExt cx="3127251" cy="3833715"/>
          </a:xfrm>
        </p:grpSpPr>
        <p:sp>
          <p:nvSpPr>
            <p:cNvPr id="36881" name="Rectangle 20"/>
            <p:cNvSpPr>
              <a:spLocks noChangeArrowheads="1"/>
            </p:cNvSpPr>
            <p:nvPr/>
          </p:nvSpPr>
          <p:spPr bwMode="auto">
            <a:xfrm>
              <a:off x="1113638" y="1897790"/>
              <a:ext cx="716541" cy="366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7" tIns="44450" rIns="90487" bIns="44450">
              <a:spAutoFit/>
            </a:bodyPr>
            <a:lstStyle/>
            <a:p>
              <a:pPr algn="r"/>
              <a:r>
                <a:rPr lang="en-US">
                  <a:solidFill>
                    <a:srgbClr val="134679"/>
                  </a:solidFill>
                </a:rPr>
                <a:t>FEV</a:t>
              </a:r>
              <a:r>
                <a:rPr lang="en-US" baseline="-25000">
                  <a:solidFill>
                    <a:srgbClr val="134679"/>
                  </a:solidFill>
                </a:rPr>
                <a:t>1</a:t>
              </a:r>
            </a:p>
          </p:txBody>
        </p:sp>
        <p:sp>
          <p:nvSpPr>
            <p:cNvPr id="4" name="Freeform 3"/>
            <p:cNvSpPr>
              <a:spLocks/>
            </p:cNvSpPr>
            <p:nvPr/>
          </p:nvSpPr>
          <p:spPr bwMode="auto">
            <a:xfrm>
              <a:off x="897234" y="1602233"/>
              <a:ext cx="2857387" cy="3252706"/>
            </a:xfrm>
            <a:custGeom>
              <a:avLst/>
              <a:gdLst/>
              <a:ahLst/>
              <a:cxnLst>
                <a:cxn ang="0">
                  <a:pos x="0" y="0"/>
                </a:cxn>
                <a:cxn ang="0">
                  <a:pos x="0" y="2048"/>
                </a:cxn>
                <a:cxn ang="0">
                  <a:pos x="2024" y="2048"/>
                </a:cxn>
              </a:cxnLst>
              <a:rect l="0" t="0" r="r" b="b"/>
              <a:pathLst>
                <a:path w="2025" h="2049">
                  <a:moveTo>
                    <a:pt x="0" y="0"/>
                  </a:moveTo>
                  <a:lnTo>
                    <a:pt x="0" y="2048"/>
                  </a:lnTo>
                  <a:lnTo>
                    <a:pt x="2024" y="2048"/>
                  </a:lnTo>
                </a:path>
              </a:pathLst>
            </a:custGeom>
            <a:noFill/>
            <a:ln w="25400" cap="rnd" cmpd="sng">
              <a:solidFill>
                <a:srgbClr val="134679"/>
              </a:solidFill>
              <a:prstDash val="solid"/>
              <a:round/>
              <a:headEnd type="none" w="med" len="med"/>
              <a:tailEnd type="none" w="med" len="med"/>
            </a:ln>
            <a:effectLst/>
          </p:spPr>
          <p:txBody>
            <a:bodyPr/>
            <a:lstStyle/>
            <a:p>
              <a:pPr fontAlgn="auto">
                <a:spcBef>
                  <a:spcPts val="0"/>
                </a:spcBef>
                <a:spcAft>
                  <a:spcPts val="0"/>
                </a:spcAft>
                <a:defRPr/>
              </a:pPr>
              <a:endParaRPr lang="en-US">
                <a:effectLst>
                  <a:outerShdw blurRad="38100" dist="38100" dir="2700000" algn="tl">
                    <a:srgbClr val="000000">
                      <a:alpha val="43137"/>
                    </a:srgbClr>
                  </a:outerShdw>
                </a:effectLst>
                <a:latin typeface="+mn-lt"/>
                <a:ea typeface="+mn-ea"/>
                <a:cs typeface="+mn-cs"/>
              </a:endParaRPr>
            </a:p>
          </p:txBody>
        </p:sp>
        <p:sp>
          <p:nvSpPr>
            <p:cNvPr id="5" name="Freeform 4"/>
            <p:cNvSpPr>
              <a:spLocks/>
            </p:cNvSpPr>
            <p:nvPr/>
          </p:nvSpPr>
          <p:spPr bwMode="auto">
            <a:xfrm>
              <a:off x="916283" y="2081645"/>
              <a:ext cx="2836751" cy="2743131"/>
            </a:xfrm>
            <a:custGeom>
              <a:avLst/>
              <a:gdLst>
                <a:gd name="connsiteX0" fmla="*/ 0 w 9995"/>
                <a:gd name="connsiteY0" fmla="*/ 9992 h 9992"/>
                <a:gd name="connsiteX1" fmla="*/ 42 w 9995"/>
                <a:gd name="connsiteY1" fmla="*/ 9831 h 9992"/>
                <a:gd name="connsiteX2" fmla="*/ 152 w 9995"/>
                <a:gd name="connsiteY2" fmla="*/ 9391 h 9992"/>
                <a:gd name="connsiteX3" fmla="*/ 320 w 9995"/>
                <a:gd name="connsiteY3" fmla="*/ 8744 h 9992"/>
                <a:gd name="connsiteX4" fmla="*/ 551 w 9995"/>
                <a:gd name="connsiteY4" fmla="*/ 7935 h 9992"/>
                <a:gd name="connsiteX5" fmla="*/ 693 w 9995"/>
                <a:gd name="connsiteY5" fmla="*/ 7488 h 9992"/>
                <a:gd name="connsiteX6" fmla="*/ 855 w 9995"/>
                <a:gd name="connsiteY6" fmla="*/ 7034 h 9992"/>
                <a:gd name="connsiteX7" fmla="*/ 1018 w 9995"/>
                <a:gd name="connsiteY7" fmla="*/ 6564 h 9992"/>
                <a:gd name="connsiteX8" fmla="*/ 1196 w 9995"/>
                <a:gd name="connsiteY8" fmla="*/ 6102 h 9992"/>
                <a:gd name="connsiteX9" fmla="*/ 1396 w 9995"/>
                <a:gd name="connsiteY9" fmla="*/ 5647 h 9992"/>
                <a:gd name="connsiteX10" fmla="*/ 1600 w 9995"/>
                <a:gd name="connsiteY10" fmla="*/ 5208 h 9992"/>
                <a:gd name="connsiteX11" fmla="*/ 1710 w 9995"/>
                <a:gd name="connsiteY11" fmla="*/ 5000 h 9992"/>
                <a:gd name="connsiteX12" fmla="*/ 1821 w 9995"/>
                <a:gd name="connsiteY12" fmla="*/ 4792 h 9992"/>
                <a:gd name="connsiteX13" fmla="*/ 1931 w 9995"/>
                <a:gd name="connsiteY13" fmla="*/ 4599 h 9992"/>
                <a:gd name="connsiteX14" fmla="*/ 2041 w 9995"/>
                <a:gd name="connsiteY14" fmla="*/ 4422 h 9992"/>
                <a:gd name="connsiteX15" fmla="*/ 2293 w 9995"/>
                <a:gd name="connsiteY15" fmla="*/ 4052 h 9992"/>
                <a:gd name="connsiteX16" fmla="*/ 2560 w 9995"/>
                <a:gd name="connsiteY16" fmla="*/ 3675 h 9992"/>
                <a:gd name="connsiteX17" fmla="*/ 2875 w 9995"/>
                <a:gd name="connsiteY17" fmla="*/ 3290 h 9992"/>
                <a:gd name="connsiteX18" fmla="*/ 3206 w 9995"/>
                <a:gd name="connsiteY18" fmla="*/ 2889 h 9992"/>
                <a:gd name="connsiteX19" fmla="*/ 3384 w 9995"/>
                <a:gd name="connsiteY19" fmla="*/ 2696 h 9992"/>
                <a:gd name="connsiteX20" fmla="*/ 3578 w 9995"/>
                <a:gd name="connsiteY20" fmla="*/ 2512 h 9992"/>
                <a:gd name="connsiteX21" fmla="*/ 3767 w 9995"/>
                <a:gd name="connsiteY21" fmla="*/ 2319 h 9992"/>
                <a:gd name="connsiteX22" fmla="*/ 3966 w 9995"/>
                <a:gd name="connsiteY22" fmla="*/ 2142 h 9992"/>
                <a:gd name="connsiteX23" fmla="*/ 4187 w 9995"/>
                <a:gd name="connsiteY23" fmla="*/ 1949 h 9992"/>
                <a:gd name="connsiteX24" fmla="*/ 4407 w 9995"/>
                <a:gd name="connsiteY24" fmla="*/ 1772 h 9992"/>
                <a:gd name="connsiteX25" fmla="*/ 4633 w 9995"/>
                <a:gd name="connsiteY25" fmla="*/ 1595 h 9992"/>
                <a:gd name="connsiteX26" fmla="*/ 4869 w 9995"/>
                <a:gd name="connsiteY26" fmla="*/ 1433 h 9992"/>
                <a:gd name="connsiteX27" fmla="*/ 5121 w 9995"/>
                <a:gd name="connsiteY27" fmla="*/ 1271 h 9992"/>
                <a:gd name="connsiteX28" fmla="*/ 5373 w 9995"/>
                <a:gd name="connsiteY28" fmla="*/ 1109 h 9992"/>
                <a:gd name="connsiteX29" fmla="*/ 5645 w 9995"/>
                <a:gd name="connsiteY29" fmla="*/ 963 h 9992"/>
                <a:gd name="connsiteX30" fmla="*/ 5913 w 9995"/>
                <a:gd name="connsiteY30" fmla="*/ 832 h 9992"/>
                <a:gd name="connsiteX31" fmla="*/ 6196 w 9995"/>
                <a:gd name="connsiteY31" fmla="*/ 693 h 9992"/>
                <a:gd name="connsiteX32" fmla="*/ 6495 w 9995"/>
                <a:gd name="connsiteY32" fmla="*/ 578 h 9992"/>
                <a:gd name="connsiteX33" fmla="*/ 6800 w 9995"/>
                <a:gd name="connsiteY33" fmla="*/ 462 h 9992"/>
                <a:gd name="connsiteX34" fmla="*/ 7429 w 9995"/>
                <a:gd name="connsiteY34" fmla="*/ 270 h 9992"/>
                <a:gd name="connsiteX35" fmla="*/ 7765 w 9995"/>
                <a:gd name="connsiteY35" fmla="*/ 193 h 9992"/>
                <a:gd name="connsiteX36" fmla="*/ 8116 w 9995"/>
                <a:gd name="connsiteY36" fmla="*/ 123 h 9992"/>
                <a:gd name="connsiteX37" fmla="*/ 8468 w 9995"/>
                <a:gd name="connsiteY37" fmla="*/ 77 h 9992"/>
                <a:gd name="connsiteX38" fmla="*/ 8830 w 9995"/>
                <a:gd name="connsiteY38" fmla="*/ 31 h 9992"/>
                <a:gd name="connsiteX39" fmla="*/ 9208 w 9995"/>
                <a:gd name="connsiteY39" fmla="*/ 0 h 9992"/>
                <a:gd name="connsiteX40" fmla="*/ 9591 w 9995"/>
                <a:gd name="connsiteY40" fmla="*/ 0 h 9992"/>
                <a:gd name="connsiteX41" fmla="*/ 9995 w 9995"/>
                <a:gd name="connsiteY41" fmla="*/ 0 h 9992"/>
                <a:gd name="connsiteX0" fmla="*/ 0 w 10000"/>
                <a:gd name="connsiteY0" fmla="*/ 10000 h 10000"/>
                <a:gd name="connsiteX1" fmla="*/ 42 w 10000"/>
                <a:gd name="connsiteY1" fmla="*/ 9839 h 10000"/>
                <a:gd name="connsiteX2" fmla="*/ 152 w 10000"/>
                <a:gd name="connsiteY2" fmla="*/ 9399 h 10000"/>
                <a:gd name="connsiteX3" fmla="*/ 320 w 10000"/>
                <a:gd name="connsiteY3" fmla="*/ 8751 h 10000"/>
                <a:gd name="connsiteX4" fmla="*/ 551 w 10000"/>
                <a:gd name="connsiteY4" fmla="*/ 7941 h 10000"/>
                <a:gd name="connsiteX5" fmla="*/ 693 w 10000"/>
                <a:gd name="connsiteY5" fmla="*/ 7494 h 10000"/>
                <a:gd name="connsiteX6" fmla="*/ 855 w 10000"/>
                <a:gd name="connsiteY6" fmla="*/ 7040 h 10000"/>
                <a:gd name="connsiteX7" fmla="*/ 1019 w 10000"/>
                <a:gd name="connsiteY7" fmla="*/ 6569 h 10000"/>
                <a:gd name="connsiteX8" fmla="*/ 1197 w 10000"/>
                <a:gd name="connsiteY8" fmla="*/ 6107 h 10000"/>
                <a:gd name="connsiteX9" fmla="*/ 1397 w 10000"/>
                <a:gd name="connsiteY9" fmla="*/ 5652 h 10000"/>
                <a:gd name="connsiteX10" fmla="*/ 1601 w 10000"/>
                <a:gd name="connsiteY10" fmla="*/ 5212 h 10000"/>
                <a:gd name="connsiteX11" fmla="*/ 1711 w 10000"/>
                <a:gd name="connsiteY11" fmla="*/ 5004 h 10000"/>
                <a:gd name="connsiteX12" fmla="*/ 1822 w 10000"/>
                <a:gd name="connsiteY12" fmla="*/ 4796 h 10000"/>
                <a:gd name="connsiteX13" fmla="*/ 1932 w 10000"/>
                <a:gd name="connsiteY13" fmla="*/ 4603 h 10000"/>
                <a:gd name="connsiteX14" fmla="*/ 2042 w 10000"/>
                <a:gd name="connsiteY14" fmla="*/ 4426 h 10000"/>
                <a:gd name="connsiteX15" fmla="*/ 2294 w 10000"/>
                <a:gd name="connsiteY15" fmla="*/ 4055 h 10000"/>
                <a:gd name="connsiteX16" fmla="*/ 2561 w 10000"/>
                <a:gd name="connsiteY16" fmla="*/ 3678 h 10000"/>
                <a:gd name="connsiteX17" fmla="*/ 2876 w 10000"/>
                <a:gd name="connsiteY17" fmla="*/ 3293 h 10000"/>
                <a:gd name="connsiteX18" fmla="*/ 3208 w 10000"/>
                <a:gd name="connsiteY18" fmla="*/ 2891 h 10000"/>
                <a:gd name="connsiteX19" fmla="*/ 3386 w 10000"/>
                <a:gd name="connsiteY19" fmla="*/ 2698 h 10000"/>
                <a:gd name="connsiteX20" fmla="*/ 3580 w 10000"/>
                <a:gd name="connsiteY20" fmla="*/ 2514 h 10000"/>
                <a:gd name="connsiteX21" fmla="*/ 3769 w 10000"/>
                <a:gd name="connsiteY21" fmla="*/ 2321 h 10000"/>
                <a:gd name="connsiteX22" fmla="*/ 3968 w 10000"/>
                <a:gd name="connsiteY22" fmla="*/ 2144 h 10000"/>
                <a:gd name="connsiteX23" fmla="*/ 4189 w 10000"/>
                <a:gd name="connsiteY23" fmla="*/ 1951 h 10000"/>
                <a:gd name="connsiteX24" fmla="*/ 4409 w 10000"/>
                <a:gd name="connsiteY24" fmla="*/ 1773 h 10000"/>
                <a:gd name="connsiteX25" fmla="*/ 4635 w 10000"/>
                <a:gd name="connsiteY25" fmla="*/ 1596 h 10000"/>
                <a:gd name="connsiteX26" fmla="*/ 4871 w 10000"/>
                <a:gd name="connsiteY26" fmla="*/ 1434 h 10000"/>
                <a:gd name="connsiteX27" fmla="*/ 5124 w 10000"/>
                <a:gd name="connsiteY27" fmla="*/ 1272 h 10000"/>
                <a:gd name="connsiteX28" fmla="*/ 5376 w 10000"/>
                <a:gd name="connsiteY28" fmla="*/ 1110 h 10000"/>
                <a:gd name="connsiteX29" fmla="*/ 5648 w 10000"/>
                <a:gd name="connsiteY29" fmla="*/ 964 h 10000"/>
                <a:gd name="connsiteX30" fmla="*/ 5916 w 10000"/>
                <a:gd name="connsiteY30" fmla="*/ 833 h 10000"/>
                <a:gd name="connsiteX31" fmla="*/ 6199 w 10000"/>
                <a:gd name="connsiteY31" fmla="*/ 694 h 10000"/>
                <a:gd name="connsiteX32" fmla="*/ 6498 w 10000"/>
                <a:gd name="connsiteY32" fmla="*/ 578 h 10000"/>
                <a:gd name="connsiteX33" fmla="*/ 6803 w 10000"/>
                <a:gd name="connsiteY33" fmla="*/ 462 h 10000"/>
                <a:gd name="connsiteX34" fmla="*/ 7769 w 10000"/>
                <a:gd name="connsiteY34" fmla="*/ 193 h 10000"/>
                <a:gd name="connsiteX35" fmla="*/ 8120 w 10000"/>
                <a:gd name="connsiteY35" fmla="*/ 123 h 10000"/>
                <a:gd name="connsiteX36" fmla="*/ 8472 w 10000"/>
                <a:gd name="connsiteY36" fmla="*/ 77 h 10000"/>
                <a:gd name="connsiteX37" fmla="*/ 8834 w 10000"/>
                <a:gd name="connsiteY37" fmla="*/ 31 h 10000"/>
                <a:gd name="connsiteX38" fmla="*/ 9213 w 10000"/>
                <a:gd name="connsiteY38" fmla="*/ 0 h 10000"/>
                <a:gd name="connsiteX39" fmla="*/ 9596 w 10000"/>
                <a:gd name="connsiteY39" fmla="*/ 0 h 10000"/>
                <a:gd name="connsiteX40" fmla="*/ 10000 w 10000"/>
                <a:gd name="connsiteY40" fmla="*/ 0 h 10000"/>
                <a:gd name="connsiteX0" fmla="*/ 0 w 10000"/>
                <a:gd name="connsiteY0" fmla="*/ 10000 h 10000"/>
                <a:gd name="connsiteX1" fmla="*/ 42 w 10000"/>
                <a:gd name="connsiteY1" fmla="*/ 9839 h 10000"/>
                <a:gd name="connsiteX2" fmla="*/ 152 w 10000"/>
                <a:gd name="connsiteY2" fmla="*/ 9399 h 10000"/>
                <a:gd name="connsiteX3" fmla="*/ 320 w 10000"/>
                <a:gd name="connsiteY3" fmla="*/ 8751 h 10000"/>
                <a:gd name="connsiteX4" fmla="*/ 551 w 10000"/>
                <a:gd name="connsiteY4" fmla="*/ 7941 h 10000"/>
                <a:gd name="connsiteX5" fmla="*/ 693 w 10000"/>
                <a:gd name="connsiteY5" fmla="*/ 7494 h 10000"/>
                <a:gd name="connsiteX6" fmla="*/ 855 w 10000"/>
                <a:gd name="connsiteY6" fmla="*/ 7040 h 10000"/>
                <a:gd name="connsiteX7" fmla="*/ 1019 w 10000"/>
                <a:gd name="connsiteY7" fmla="*/ 6569 h 10000"/>
                <a:gd name="connsiteX8" fmla="*/ 1197 w 10000"/>
                <a:gd name="connsiteY8" fmla="*/ 6107 h 10000"/>
                <a:gd name="connsiteX9" fmla="*/ 1397 w 10000"/>
                <a:gd name="connsiteY9" fmla="*/ 5652 h 10000"/>
                <a:gd name="connsiteX10" fmla="*/ 1601 w 10000"/>
                <a:gd name="connsiteY10" fmla="*/ 5212 h 10000"/>
                <a:gd name="connsiteX11" fmla="*/ 1711 w 10000"/>
                <a:gd name="connsiteY11" fmla="*/ 5004 h 10000"/>
                <a:gd name="connsiteX12" fmla="*/ 1822 w 10000"/>
                <a:gd name="connsiteY12" fmla="*/ 4796 h 10000"/>
                <a:gd name="connsiteX13" fmla="*/ 1932 w 10000"/>
                <a:gd name="connsiteY13" fmla="*/ 4603 h 10000"/>
                <a:gd name="connsiteX14" fmla="*/ 2042 w 10000"/>
                <a:gd name="connsiteY14" fmla="*/ 4426 h 10000"/>
                <a:gd name="connsiteX15" fmla="*/ 2294 w 10000"/>
                <a:gd name="connsiteY15" fmla="*/ 4055 h 10000"/>
                <a:gd name="connsiteX16" fmla="*/ 2561 w 10000"/>
                <a:gd name="connsiteY16" fmla="*/ 3678 h 10000"/>
                <a:gd name="connsiteX17" fmla="*/ 2876 w 10000"/>
                <a:gd name="connsiteY17" fmla="*/ 3293 h 10000"/>
                <a:gd name="connsiteX18" fmla="*/ 3208 w 10000"/>
                <a:gd name="connsiteY18" fmla="*/ 2891 h 10000"/>
                <a:gd name="connsiteX19" fmla="*/ 3386 w 10000"/>
                <a:gd name="connsiteY19" fmla="*/ 2698 h 10000"/>
                <a:gd name="connsiteX20" fmla="*/ 3580 w 10000"/>
                <a:gd name="connsiteY20" fmla="*/ 2514 h 10000"/>
                <a:gd name="connsiteX21" fmla="*/ 3769 w 10000"/>
                <a:gd name="connsiteY21" fmla="*/ 2321 h 10000"/>
                <a:gd name="connsiteX22" fmla="*/ 3968 w 10000"/>
                <a:gd name="connsiteY22" fmla="*/ 2144 h 10000"/>
                <a:gd name="connsiteX23" fmla="*/ 4189 w 10000"/>
                <a:gd name="connsiteY23" fmla="*/ 1951 h 10000"/>
                <a:gd name="connsiteX24" fmla="*/ 4409 w 10000"/>
                <a:gd name="connsiteY24" fmla="*/ 1773 h 10000"/>
                <a:gd name="connsiteX25" fmla="*/ 4635 w 10000"/>
                <a:gd name="connsiteY25" fmla="*/ 1596 h 10000"/>
                <a:gd name="connsiteX26" fmla="*/ 4871 w 10000"/>
                <a:gd name="connsiteY26" fmla="*/ 1434 h 10000"/>
                <a:gd name="connsiteX27" fmla="*/ 5124 w 10000"/>
                <a:gd name="connsiteY27" fmla="*/ 1272 h 10000"/>
                <a:gd name="connsiteX28" fmla="*/ 5376 w 10000"/>
                <a:gd name="connsiteY28" fmla="*/ 1110 h 10000"/>
                <a:gd name="connsiteX29" fmla="*/ 5648 w 10000"/>
                <a:gd name="connsiteY29" fmla="*/ 964 h 10000"/>
                <a:gd name="connsiteX30" fmla="*/ 5916 w 10000"/>
                <a:gd name="connsiteY30" fmla="*/ 833 h 10000"/>
                <a:gd name="connsiteX31" fmla="*/ 6199 w 10000"/>
                <a:gd name="connsiteY31" fmla="*/ 694 h 10000"/>
                <a:gd name="connsiteX32" fmla="*/ 6498 w 10000"/>
                <a:gd name="connsiteY32" fmla="*/ 578 h 10000"/>
                <a:gd name="connsiteX33" fmla="*/ 6803 w 10000"/>
                <a:gd name="connsiteY33" fmla="*/ 462 h 10000"/>
                <a:gd name="connsiteX34" fmla="*/ 8120 w 10000"/>
                <a:gd name="connsiteY34" fmla="*/ 123 h 10000"/>
                <a:gd name="connsiteX35" fmla="*/ 8472 w 10000"/>
                <a:gd name="connsiteY35" fmla="*/ 77 h 10000"/>
                <a:gd name="connsiteX36" fmla="*/ 8834 w 10000"/>
                <a:gd name="connsiteY36" fmla="*/ 31 h 10000"/>
                <a:gd name="connsiteX37" fmla="*/ 9213 w 10000"/>
                <a:gd name="connsiteY37" fmla="*/ 0 h 10000"/>
                <a:gd name="connsiteX38" fmla="*/ 9596 w 10000"/>
                <a:gd name="connsiteY38" fmla="*/ 0 h 10000"/>
                <a:gd name="connsiteX39" fmla="*/ 10000 w 10000"/>
                <a:gd name="connsiteY39" fmla="*/ 0 h 10000"/>
                <a:gd name="connsiteX0" fmla="*/ 0 w 10000"/>
                <a:gd name="connsiteY0" fmla="*/ 10000 h 10000"/>
                <a:gd name="connsiteX1" fmla="*/ 42 w 10000"/>
                <a:gd name="connsiteY1" fmla="*/ 9839 h 10000"/>
                <a:gd name="connsiteX2" fmla="*/ 152 w 10000"/>
                <a:gd name="connsiteY2" fmla="*/ 9399 h 10000"/>
                <a:gd name="connsiteX3" fmla="*/ 320 w 10000"/>
                <a:gd name="connsiteY3" fmla="*/ 8751 h 10000"/>
                <a:gd name="connsiteX4" fmla="*/ 551 w 10000"/>
                <a:gd name="connsiteY4" fmla="*/ 7941 h 10000"/>
                <a:gd name="connsiteX5" fmla="*/ 693 w 10000"/>
                <a:gd name="connsiteY5" fmla="*/ 7494 h 10000"/>
                <a:gd name="connsiteX6" fmla="*/ 855 w 10000"/>
                <a:gd name="connsiteY6" fmla="*/ 7040 h 10000"/>
                <a:gd name="connsiteX7" fmla="*/ 1019 w 10000"/>
                <a:gd name="connsiteY7" fmla="*/ 6569 h 10000"/>
                <a:gd name="connsiteX8" fmla="*/ 1197 w 10000"/>
                <a:gd name="connsiteY8" fmla="*/ 6107 h 10000"/>
                <a:gd name="connsiteX9" fmla="*/ 1397 w 10000"/>
                <a:gd name="connsiteY9" fmla="*/ 5652 h 10000"/>
                <a:gd name="connsiteX10" fmla="*/ 1601 w 10000"/>
                <a:gd name="connsiteY10" fmla="*/ 5212 h 10000"/>
                <a:gd name="connsiteX11" fmla="*/ 1711 w 10000"/>
                <a:gd name="connsiteY11" fmla="*/ 5004 h 10000"/>
                <a:gd name="connsiteX12" fmla="*/ 1822 w 10000"/>
                <a:gd name="connsiteY12" fmla="*/ 4796 h 10000"/>
                <a:gd name="connsiteX13" fmla="*/ 1932 w 10000"/>
                <a:gd name="connsiteY13" fmla="*/ 4603 h 10000"/>
                <a:gd name="connsiteX14" fmla="*/ 2042 w 10000"/>
                <a:gd name="connsiteY14" fmla="*/ 4426 h 10000"/>
                <a:gd name="connsiteX15" fmla="*/ 2294 w 10000"/>
                <a:gd name="connsiteY15" fmla="*/ 4055 h 10000"/>
                <a:gd name="connsiteX16" fmla="*/ 2561 w 10000"/>
                <a:gd name="connsiteY16" fmla="*/ 3678 h 10000"/>
                <a:gd name="connsiteX17" fmla="*/ 2876 w 10000"/>
                <a:gd name="connsiteY17" fmla="*/ 3293 h 10000"/>
                <a:gd name="connsiteX18" fmla="*/ 3208 w 10000"/>
                <a:gd name="connsiteY18" fmla="*/ 2891 h 10000"/>
                <a:gd name="connsiteX19" fmla="*/ 3386 w 10000"/>
                <a:gd name="connsiteY19" fmla="*/ 2698 h 10000"/>
                <a:gd name="connsiteX20" fmla="*/ 3580 w 10000"/>
                <a:gd name="connsiteY20" fmla="*/ 2514 h 10000"/>
                <a:gd name="connsiteX21" fmla="*/ 3769 w 10000"/>
                <a:gd name="connsiteY21" fmla="*/ 2321 h 10000"/>
                <a:gd name="connsiteX22" fmla="*/ 3968 w 10000"/>
                <a:gd name="connsiteY22" fmla="*/ 2144 h 10000"/>
                <a:gd name="connsiteX23" fmla="*/ 4189 w 10000"/>
                <a:gd name="connsiteY23" fmla="*/ 1951 h 10000"/>
                <a:gd name="connsiteX24" fmla="*/ 4409 w 10000"/>
                <a:gd name="connsiteY24" fmla="*/ 1773 h 10000"/>
                <a:gd name="connsiteX25" fmla="*/ 4635 w 10000"/>
                <a:gd name="connsiteY25" fmla="*/ 1596 h 10000"/>
                <a:gd name="connsiteX26" fmla="*/ 4871 w 10000"/>
                <a:gd name="connsiteY26" fmla="*/ 1434 h 10000"/>
                <a:gd name="connsiteX27" fmla="*/ 5124 w 10000"/>
                <a:gd name="connsiteY27" fmla="*/ 1272 h 10000"/>
                <a:gd name="connsiteX28" fmla="*/ 5376 w 10000"/>
                <a:gd name="connsiteY28" fmla="*/ 1110 h 10000"/>
                <a:gd name="connsiteX29" fmla="*/ 5648 w 10000"/>
                <a:gd name="connsiteY29" fmla="*/ 964 h 10000"/>
                <a:gd name="connsiteX30" fmla="*/ 5916 w 10000"/>
                <a:gd name="connsiteY30" fmla="*/ 833 h 10000"/>
                <a:gd name="connsiteX31" fmla="*/ 6199 w 10000"/>
                <a:gd name="connsiteY31" fmla="*/ 694 h 10000"/>
                <a:gd name="connsiteX32" fmla="*/ 6498 w 10000"/>
                <a:gd name="connsiteY32" fmla="*/ 578 h 10000"/>
                <a:gd name="connsiteX33" fmla="*/ 6803 w 10000"/>
                <a:gd name="connsiteY33" fmla="*/ 462 h 10000"/>
                <a:gd name="connsiteX34" fmla="*/ 8472 w 10000"/>
                <a:gd name="connsiteY34" fmla="*/ 77 h 10000"/>
                <a:gd name="connsiteX35" fmla="*/ 8834 w 10000"/>
                <a:gd name="connsiteY35" fmla="*/ 31 h 10000"/>
                <a:gd name="connsiteX36" fmla="*/ 9213 w 10000"/>
                <a:gd name="connsiteY36" fmla="*/ 0 h 10000"/>
                <a:gd name="connsiteX37" fmla="*/ 9596 w 10000"/>
                <a:gd name="connsiteY37" fmla="*/ 0 h 10000"/>
                <a:gd name="connsiteX38" fmla="*/ 10000 w 10000"/>
                <a:gd name="connsiteY38" fmla="*/ 0 h 10000"/>
                <a:gd name="connsiteX0" fmla="*/ 0 w 10000"/>
                <a:gd name="connsiteY0" fmla="*/ 10000 h 10000"/>
                <a:gd name="connsiteX1" fmla="*/ 42 w 10000"/>
                <a:gd name="connsiteY1" fmla="*/ 9839 h 10000"/>
                <a:gd name="connsiteX2" fmla="*/ 152 w 10000"/>
                <a:gd name="connsiteY2" fmla="*/ 9399 h 10000"/>
                <a:gd name="connsiteX3" fmla="*/ 320 w 10000"/>
                <a:gd name="connsiteY3" fmla="*/ 8751 h 10000"/>
                <a:gd name="connsiteX4" fmla="*/ 551 w 10000"/>
                <a:gd name="connsiteY4" fmla="*/ 7941 h 10000"/>
                <a:gd name="connsiteX5" fmla="*/ 693 w 10000"/>
                <a:gd name="connsiteY5" fmla="*/ 7494 h 10000"/>
                <a:gd name="connsiteX6" fmla="*/ 855 w 10000"/>
                <a:gd name="connsiteY6" fmla="*/ 7040 h 10000"/>
                <a:gd name="connsiteX7" fmla="*/ 1019 w 10000"/>
                <a:gd name="connsiteY7" fmla="*/ 6569 h 10000"/>
                <a:gd name="connsiteX8" fmla="*/ 1197 w 10000"/>
                <a:gd name="connsiteY8" fmla="*/ 6107 h 10000"/>
                <a:gd name="connsiteX9" fmla="*/ 1397 w 10000"/>
                <a:gd name="connsiteY9" fmla="*/ 5652 h 10000"/>
                <a:gd name="connsiteX10" fmla="*/ 1601 w 10000"/>
                <a:gd name="connsiteY10" fmla="*/ 5212 h 10000"/>
                <a:gd name="connsiteX11" fmla="*/ 1711 w 10000"/>
                <a:gd name="connsiteY11" fmla="*/ 5004 h 10000"/>
                <a:gd name="connsiteX12" fmla="*/ 1822 w 10000"/>
                <a:gd name="connsiteY12" fmla="*/ 4796 h 10000"/>
                <a:gd name="connsiteX13" fmla="*/ 1932 w 10000"/>
                <a:gd name="connsiteY13" fmla="*/ 4603 h 10000"/>
                <a:gd name="connsiteX14" fmla="*/ 2042 w 10000"/>
                <a:gd name="connsiteY14" fmla="*/ 4426 h 10000"/>
                <a:gd name="connsiteX15" fmla="*/ 2294 w 10000"/>
                <a:gd name="connsiteY15" fmla="*/ 4055 h 10000"/>
                <a:gd name="connsiteX16" fmla="*/ 2561 w 10000"/>
                <a:gd name="connsiteY16" fmla="*/ 3678 h 10000"/>
                <a:gd name="connsiteX17" fmla="*/ 2876 w 10000"/>
                <a:gd name="connsiteY17" fmla="*/ 3293 h 10000"/>
                <a:gd name="connsiteX18" fmla="*/ 3208 w 10000"/>
                <a:gd name="connsiteY18" fmla="*/ 2891 h 10000"/>
                <a:gd name="connsiteX19" fmla="*/ 3386 w 10000"/>
                <a:gd name="connsiteY19" fmla="*/ 2698 h 10000"/>
                <a:gd name="connsiteX20" fmla="*/ 3580 w 10000"/>
                <a:gd name="connsiteY20" fmla="*/ 2514 h 10000"/>
                <a:gd name="connsiteX21" fmla="*/ 3769 w 10000"/>
                <a:gd name="connsiteY21" fmla="*/ 2321 h 10000"/>
                <a:gd name="connsiteX22" fmla="*/ 3968 w 10000"/>
                <a:gd name="connsiteY22" fmla="*/ 2144 h 10000"/>
                <a:gd name="connsiteX23" fmla="*/ 4189 w 10000"/>
                <a:gd name="connsiteY23" fmla="*/ 1951 h 10000"/>
                <a:gd name="connsiteX24" fmla="*/ 4409 w 10000"/>
                <a:gd name="connsiteY24" fmla="*/ 1773 h 10000"/>
                <a:gd name="connsiteX25" fmla="*/ 4635 w 10000"/>
                <a:gd name="connsiteY25" fmla="*/ 1596 h 10000"/>
                <a:gd name="connsiteX26" fmla="*/ 4871 w 10000"/>
                <a:gd name="connsiteY26" fmla="*/ 1434 h 10000"/>
                <a:gd name="connsiteX27" fmla="*/ 5124 w 10000"/>
                <a:gd name="connsiteY27" fmla="*/ 1272 h 10000"/>
                <a:gd name="connsiteX28" fmla="*/ 5376 w 10000"/>
                <a:gd name="connsiteY28" fmla="*/ 1110 h 10000"/>
                <a:gd name="connsiteX29" fmla="*/ 5648 w 10000"/>
                <a:gd name="connsiteY29" fmla="*/ 964 h 10000"/>
                <a:gd name="connsiteX30" fmla="*/ 5916 w 10000"/>
                <a:gd name="connsiteY30" fmla="*/ 833 h 10000"/>
                <a:gd name="connsiteX31" fmla="*/ 6199 w 10000"/>
                <a:gd name="connsiteY31" fmla="*/ 694 h 10000"/>
                <a:gd name="connsiteX32" fmla="*/ 6498 w 10000"/>
                <a:gd name="connsiteY32" fmla="*/ 578 h 10000"/>
                <a:gd name="connsiteX33" fmla="*/ 6803 w 10000"/>
                <a:gd name="connsiteY33" fmla="*/ 462 h 10000"/>
                <a:gd name="connsiteX34" fmla="*/ 8834 w 10000"/>
                <a:gd name="connsiteY34" fmla="*/ 31 h 10000"/>
                <a:gd name="connsiteX35" fmla="*/ 9213 w 10000"/>
                <a:gd name="connsiteY35" fmla="*/ 0 h 10000"/>
                <a:gd name="connsiteX36" fmla="*/ 9596 w 10000"/>
                <a:gd name="connsiteY36" fmla="*/ 0 h 10000"/>
                <a:gd name="connsiteX37" fmla="*/ 10000 w 10000"/>
                <a:gd name="connsiteY37" fmla="*/ 0 h 10000"/>
                <a:gd name="connsiteX0" fmla="*/ 0 w 10000"/>
                <a:gd name="connsiteY0" fmla="*/ 10000 h 10000"/>
                <a:gd name="connsiteX1" fmla="*/ 42 w 10000"/>
                <a:gd name="connsiteY1" fmla="*/ 9839 h 10000"/>
                <a:gd name="connsiteX2" fmla="*/ 152 w 10000"/>
                <a:gd name="connsiteY2" fmla="*/ 9399 h 10000"/>
                <a:gd name="connsiteX3" fmla="*/ 320 w 10000"/>
                <a:gd name="connsiteY3" fmla="*/ 8751 h 10000"/>
                <a:gd name="connsiteX4" fmla="*/ 551 w 10000"/>
                <a:gd name="connsiteY4" fmla="*/ 7941 h 10000"/>
                <a:gd name="connsiteX5" fmla="*/ 693 w 10000"/>
                <a:gd name="connsiteY5" fmla="*/ 7494 h 10000"/>
                <a:gd name="connsiteX6" fmla="*/ 855 w 10000"/>
                <a:gd name="connsiteY6" fmla="*/ 7040 h 10000"/>
                <a:gd name="connsiteX7" fmla="*/ 1019 w 10000"/>
                <a:gd name="connsiteY7" fmla="*/ 6569 h 10000"/>
                <a:gd name="connsiteX8" fmla="*/ 1197 w 10000"/>
                <a:gd name="connsiteY8" fmla="*/ 6107 h 10000"/>
                <a:gd name="connsiteX9" fmla="*/ 1397 w 10000"/>
                <a:gd name="connsiteY9" fmla="*/ 5652 h 10000"/>
                <a:gd name="connsiteX10" fmla="*/ 1601 w 10000"/>
                <a:gd name="connsiteY10" fmla="*/ 5212 h 10000"/>
                <a:gd name="connsiteX11" fmla="*/ 1711 w 10000"/>
                <a:gd name="connsiteY11" fmla="*/ 5004 h 10000"/>
                <a:gd name="connsiteX12" fmla="*/ 1822 w 10000"/>
                <a:gd name="connsiteY12" fmla="*/ 4796 h 10000"/>
                <a:gd name="connsiteX13" fmla="*/ 1932 w 10000"/>
                <a:gd name="connsiteY13" fmla="*/ 4603 h 10000"/>
                <a:gd name="connsiteX14" fmla="*/ 2042 w 10000"/>
                <a:gd name="connsiteY14" fmla="*/ 4426 h 10000"/>
                <a:gd name="connsiteX15" fmla="*/ 2294 w 10000"/>
                <a:gd name="connsiteY15" fmla="*/ 4055 h 10000"/>
                <a:gd name="connsiteX16" fmla="*/ 2561 w 10000"/>
                <a:gd name="connsiteY16" fmla="*/ 3678 h 10000"/>
                <a:gd name="connsiteX17" fmla="*/ 2876 w 10000"/>
                <a:gd name="connsiteY17" fmla="*/ 3293 h 10000"/>
                <a:gd name="connsiteX18" fmla="*/ 3208 w 10000"/>
                <a:gd name="connsiteY18" fmla="*/ 2891 h 10000"/>
                <a:gd name="connsiteX19" fmla="*/ 3386 w 10000"/>
                <a:gd name="connsiteY19" fmla="*/ 2698 h 10000"/>
                <a:gd name="connsiteX20" fmla="*/ 3580 w 10000"/>
                <a:gd name="connsiteY20" fmla="*/ 2514 h 10000"/>
                <a:gd name="connsiteX21" fmla="*/ 3769 w 10000"/>
                <a:gd name="connsiteY21" fmla="*/ 2321 h 10000"/>
                <a:gd name="connsiteX22" fmla="*/ 3968 w 10000"/>
                <a:gd name="connsiteY22" fmla="*/ 2144 h 10000"/>
                <a:gd name="connsiteX23" fmla="*/ 4189 w 10000"/>
                <a:gd name="connsiteY23" fmla="*/ 1951 h 10000"/>
                <a:gd name="connsiteX24" fmla="*/ 4409 w 10000"/>
                <a:gd name="connsiteY24" fmla="*/ 1773 h 10000"/>
                <a:gd name="connsiteX25" fmla="*/ 4635 w 10000"/>
                <a:gd name="connsiteY25" fmla="*/ 1596 h 10000"/>
                <a:gd name="connsiteX26" fmla="*/ 4871 w 10000"/>
                <a:gd name="connsiteY26" fmla="*/ 1434 h 10000"/>
                <a:gd name="connsiteX27" fmla="*/ 5124 w 10000"/>
                <a:gd name="connsiteY27" fmla="*/ 1272 h 10000"/>
                <a:gd name="connsiteX28" fmla="*/ 5376 w 10000"/>
                <a:gd name="connsiteY28" fmla="*/ 1110 h 10000"/>
                <a:gd name="connsiteX29" fmla="*/ 5648 w 10000"/>
                <a:gd name="connsiteY29" fmla="*/ 964 h 10000"/>
                <a:gd name="connsiteX30" fmla="*/ 5916 w 10000"/>
                <a:gd name="connsiteY30" fmla="*/ 833 h 10000"/>
                <a:gd name="connsiteX31" fmla="*/ 6199 w 10000"/>
                <a:gd name="connsiteY31" fmla="*/ 694 h 10000"/>
                <a:gd name="connsiteX32" fmla="*/ 6498 w 10000"/>
                <a:gd name="connsiteY32" fmla="*/ 578 h 10000"/>
                <a:gd name="connsiteX33" fmla="*/ 6803 w 10000"/>
                <a:gd name="connsiteY33" fmla="*/ 462 h 10000"/>
                <a:gd name="connsiteX34" fmla="*/ 9213 w 10000"/>
                <a:gd name="connsiteY34" fmla="*/ 0 h 10000"/>
                <a:gd name="connsiteX35" fmla="*/ 9596 w 10000"/>
                <a:gd name="connsiteY35" fmla="*/ 0 h 10000"/>
                <a:gd name="connsiteX36" fmla="*/ 10000 w 10000"/>
                <a:gd name="connsiteY36" fmla="*/ 0 h 10000"/>
                <a:gd name="connsiteX0" fmla="*/ 0 w 10000"/>
                <a:gd name="connsiteY0" fmla="*/ 10000 h 10000"/>
                <a:gd name="connsiteX1" fmla="*/ 42 w 10000"/>
                <a:gd name="connsiteY1" fmla="*/ 9839 h 10000"/>
                <a:gd name="connsiteX2" fmla="*/ 152 w 10000"/>
                <a:gd name="connsiteY2" fmla="*/ 9399 h 10000"/>
                <a:gd name="connsiteX3" fmla="*/ 320 w 10000"/>
                <a:gd name="connsiteY3" fmla="*/ 8751 h 10000"/>
                <a:gd name="connsiteX4" fmla="*/ 551 w 10000"/>
                <a:gd name="connsiteY4" fmla="*/ 7941 h 10000"/>
                <a:gd name="connsiteX5" fmla="*/ 693 w 10000"/>
                <a:gd name="connsiteY5" fmla="*/ 7494 h 10000"/>
                <a:gd name="connsiteX6" fmla="*/ 855 w 10000"/>
                <a:gd name="connsiteY6" fmla="*/ 7040 h 10000"/>
                <a:gd name="connsiteX7" fmla="*/ 1019 w 10000"/>
                <a:gd name="connsiteY7" fmla="*/ 6569 h 10000"/>
                <a:gd name="connsiteX8" fmla="*/ 1197 w 10000"/>
                <a:gd name="connsiteY8" fmla="*/ 6107 h 10000"/>
                <a:gd name="connsiteX9" fmla="*/ 1397 w 10000"/>
                <a:gd name="connsiteY9" fmla="*/ 5652 h 10000"/>
                <a:gd name="connsiteX10" fmla="*/ 1601 w 10000"/>
                <a:gd name="connsiteY10" fmla="*/ 5212 h 10000"/>
                <a:gd name="connsiteX11" fmla="*/ 1711 w 10000"/>
                <a:gd name="connsiteY11" fmla="*/ 5004 h 10000"/>
                <a:gd name="connsiteX12" fmla="*/ 1822 w 10000"/>
                <a:gd name="connsiteY12" fmla="*/ 4796 h 10000"/>
                <a:gd name="connsiteX13" fmla="*/ 1932 w 10000"/>
                <a:gd name="connsiteY13" fmla="*/ 4603 h 10000"/>
                <a:gd name="connsiteX14" fmla="*/ 2042 w 10000"/>
                <a:gd name="connsiteY14" fmla="*/ 4426 h 10000"/>
                <a:gd name="connsiteX15" fmla="*/ 2294 w 10000"/>
                <a:gd name="connsiteY15" fmla="*/ 4055 h 10000"/>
                <a:gd name="connsiteX16" fmla="*/ 2561 w 10000"/>
                <a:gd name="connsiteY16" fmla="*/ 3678 h 10000"/>
                <a:gd name="connsiteX17" fmla="*/ 2876 w 10000"/>
                <a:gd name="connsiteY17" fmla="*/ 3293 h 10000"/>
                <a:gd name="connsiteX18" fmla="*/ 3208 w 10000"/>
                <a:gd name="connsiteY18" fmla="*/ 2891 h 10000"/>
                <a:gd name="connsiteX19" fmla="*/ 3386 w 10000"/>
                <a:gd name="connsiteY19" fmla="*/ 2698 h 10000"/>
                <a:gd name="connsiteX20" fmla="*/ 3580 w 10000"/>
                <a:gd name="connsiteY20" fmla="*/ 2514 h 10000"/>
                <a:gd name="connsiteX21" fmla="*/ 3769 w 10000"/>
                <a:gd name="connsiteY21" fmla="*/ 2321 h 10000"/>
                <a:gd name="connsiteX22" fmla="*/ 3968 w 10000"/>
                <a:gd name="connsiteY22" fmla="*/ 2144 h 10000"/>
                <a:gd name="connsiteX23" fmla="*/ 4189 w 10000"/>
                <a:gd name="connsiteY23" fmla="*/ 1951 h 10000"/>
                <a:gd name="connsiteX24" fmla="*/ 4409 w 10000"/>
                <a:gd name="connsiteY24" fmla="*/ 1773 h 10000"/>
                <a:gd name="connsiteX25" fmla="*/ 4635 w 10000"/>
                <a:gd name="connsiteY25" fmla="*/ 1596 h 10000"/>
                <a:gd name="connsiteX26" fmla="*/ 4871 w 10000"/>
                <a:gd name="connsiteY26" fmla="*/ 1434 h 10000"/>
                <a:gd name="connsiteX27" fmla="*/ 5124 w 10000"/>
                <a:gd name="connsiteY27" fmla="*/ 1272 h 10000"/>
                <a:gd name="connsiteX28" fmla="*/ 5376 w 10000"/>
                <a:gd name="connsiteY28" fmla="*/ 1110 h 10000"/>
                <a:gd name="connsiteX29" fmla="*/ 5648 w 10000"/>
                <a:gd name="connsiteY29" fmla="*/ 964 h 10000"/>
                <a:gd name="connsiteX30" fmla="*/ 5916 w 10000"/>
                <a:gd name="connsiteY30" fmla="*/ 833 h 10000"/>
                <a:gd name="connsiteX31" fmla="*/ 6199 w 10000"/>
                <a:gd name="connsiteY31" fmla="*/ 694 h 10000"/>
                <a:gd name="connsiteX32" fmla="*/ 6498 w 10000"/>
                <a:gd name="connsiteY32" fmla="*/ 578 h 10000"/>
                <a:gd name="connsiteX33" fmla="*/ 6803 w 10000"/>
                <a:gd name="connsiteY33" fmla="*/ 462 h 10000"/>
                <a:gd name="connsiteX34" fmla="*/ 9596 w 10000"/>
                <a:gd name="connsiteY34" fmla="*/ 0 h 10000"/>
                <a:gd name="connsiteX35" fmla="*/ 10000 w 10000"/>
                <a:gd name="connsiteY35" fmla="*/ 0 h 10000"/>
                <a:gd name="connsiteX0" fmla="*/ 0 w 10000"/>
                <a:gd name="connsiteY0" fmla="*/ 10000 h 10000"/>
                <a:gd name="connsiteX1" fmla="*/ 42 w 10000"/>
                <a:gd name="connsiteY1" fmla="*/ 9839 h 10000"/>
                <a:gd name="connsiteX2" fmla="*/ 152 w 10000"/>
                <a:gd name="connsiteY2" fmla="*/ 9399 h 10000"/>
                <a:gd name="connsiteX3" fmla="*/ 320 w 10000"/>
                <a:gd name="connsiteY3" fmla="*/ 8751 h 10000"/>
                <a:gd name="connsiteX4" fmla="*/ 551 w 10000"/>
                <a:gd name="connsiteY4" fmla="*/ 7941 h 10000"/>
                <a:gd name="connsiteX5" fmla="*/ 693 w 10000"/>
                <a:gd name="connsiteY5" fmla="*/ 7494 h 10000"/>
                <a:gd name="connsiteX6" fmla="*/ 855 w 10000"/>
                <a:gd name="connsiteY6" fmla="*/ 7040 h 10000"/>
                <a:gd name="connsiteX7" fmla="*/ 1019 w 10000"/>
                <a:gd name="connsiteY7" fmla="*/ 6569 h 10000"/>
                <a:gd name="connsiteX8" fmla="*/ 1197 w 10000"/>
                <a:gd name="connsiteY8" fmla="*/ 6107 h 10000"/>
                <a:gd name="connsiteX9" fmla="*/ 1397 w 10000"/>
                <a:gd name="connsiteY9" fmla="*/ 5652 h 10000"/>
                <a:gd name="connsiteX10" fmla="*/ 1601 w 10000"/>
                <a:gd name="connsiteY10" fmla="*/ 5212 h 10000"/>
                <a:gd name="connsiteX11" fmla="*/ 1711 w 10000"/>
                <a:gd name="connsiteY11" fmla="*/ 5004 h 10000"/>
                <a:gd name="connsiteX12" fmla="*/ 1822 w 10000"/>
                <a:gd name="connsiteY12" fmla="*/ 4796 h 10000"/>
                <a:gd name="connsiteX13" fmla="*/ 1932 w 10000"/>
                <a:gd name="connsiteY13" fmla="*/ 4603 h 10000"/>
                <a:gd name="connsiteX14" fmla="*/ 2042 w 10000"/>
                <a:gd name="connsiteY14" fmla="*/ 4426 h 10000"/>
                <a:gd name="connsiteX15" fmla="*/ 2294 w 10000"/>
                <a:gd name="connsiteY15" fmla="*/ 4055 h 10000"/>
                <a:gd name="connsiteX16" fmla="*/ 2561 w 10000"/>
                <a:gd name="connsiteY16" fmla="*/ 3678 h 10000"/>
                <a:gd name="connsiteX17" fmla="*/ 2876 w 10000"/>
                <a:gd name="connsiteY17" fmla="*/ 3293 h 10000"/>
                <a:gd name="connsiteX18" fmla="*/ 3208 w 10000"/>
                <a:gd name="connsiteY18" fmla="*/ 2891 h 10000"/>
                <a:gd name="connsiteX19" fmla="*/ 3386 w 10000"/>
                <a:gd name="connsiteY19" fmla="*/ 2698 h 10000"/>
                <a:gd name="connsiteX20" fmla="*/ 3580 w 10000"/>
                <a:gd name="connsiteY20" fmla="*/ 2514 h 10000"/>
                <a:gd name="connsiteX21" fmla="*/ 3769 w 10000"/>
                <a:gd name="connsiteY21" fmla="*/ 2321 h 10000"/>
                <a:gd name="connsiteX22" fmla="*/ 3968 w 10000"/>
                <a:gd name="connsiteY22" fmla="*/ 2144 h 10000"/>
                <a:gd name="connsiteX23" fmla="*/ 4189 w 10000"/>
                <a:gd name="connsiteY23" fmla="*/ 1951 h 10000"/>
                <a:gd name="connsiteX24" fmla="*/ 4409 w 10000"/>
                <a:gd name="connsiteY24" fmla="*/ 1773 h 10000"/>
                <a:gd name="connsiteX25" fmla="*/ 4635 w 10000"/>
                <a:gd name="connsiteY25" fmla="*/ 1596 h 10000"/>
                <a:gd name="connsiteX26" fmla="*/ 4871 w 10000"/>
                <a:gd name="connsiteY26" fmla="*/ 1434 h 10000"/>
                <a:gd name="connsiteX27" fmla="*/ 5124 w 10000"/>
                <a:gd name="connsiteY27" fmla="*/ 1272 h 10000"/>
                <a:gd name="connsiteX28" fmla="*/ 5376 w 10000"/>
                <a:gd name="connsiteY28" fmla="*/ 1110 h 10000"/>
                <a:gd name="connsiteX29" fmla="*/ 5648 w 10000"/>
                <a:gd name="connsiteY29" fmla="*/ 964 h 10000"/>
                <a:gd name="connsiteX30" fmla="*/ 5916 w 10000"/>
                <a:gd name="connsiteY30" fmla="*/ 833 h 10000"/>
                <a:gd name="connsiteX31" fmla="*/ 6199 w 10000"/>
                <a:gd name="connsiteY31" fmla="*/ 694 h 10000"/>
                <a:gd name="connsiteX32" fmla="*/ 6498 w 10000"/>
                <a:gd name="connsiteY32" fmla="*/ 578 h 10000"/>
                <a:gd name="connsiteX33" fmla="*/ 6803 w 10000"/>
                <a:gd name="connsiteY33" fmla="*/ 462 h 10000"/>
                <a:gd name="connsiteX34" fmla="*/ 10000 w 10000"/>
                <a:gd name="connsiteY34" fmla="*/ 0 h 10000"/>
                <a:gd name="connsiteX0" fmla="*/ 0 w 6803"/>
                <a:gd name="connsiteY0" fmla="*/ 9538 h 9538"/>
                <a:gd name="connsiteX1" fmla="*/ 42 w 6803"/>
                <a:gd name="connsiteY1" fmla="*/ 9377 h 9538"/>
                <a:gd name="connsiteX2" fmla="*/ 152 w 6803"/>
                <a:gd name="connsiteY2" fmla="*/ 8937 h 9538"/>
                <a:gd name="connsiteX3" fmla="*/ 320 w 6803"/>
                <a:gd name="connsiteY3" fmla="*/ 8289 h 9538"/>
                <a:gd name="connsiteX4" fmla="*/ 551 w 6803"/>
                <a:gd name="connsiteY4" fmla="*/ 7479 h 9538"/>
                <a:gd name="connsiteX5" fmla="*/ 693 w 6803"/>
                <a:gd name="connsiteY5" fmla="*/ 7032 h 9538"/>
                <a:gd name="connsiteX6" fmla="*/ 855 w 6803"/>
                <a:gd name="connsiteY6" fmla="*/ 6578 h 9538"/>
                <a:gd name="connsiteX7" fmla="*/ 1019 w 6803"/>
                <a:gd name="connsiteY7" fmla="*/ 6107 h 9538"/>
                <a:gd name="connsiteX8" fmla="*/ 1197 w 6803"/>
                <a:gd name="connsiteY8" fmla="*/ 5645 h 9538"/>
                <a:gd name="connsiteX9" fmla="*/ 1397 w 6803"/>
                <a:gd name="connsiteY9" fmla="*/ 5190 h 9538"/>
                <a:gd name="connsiteX10" fmla="*/ 1601 w 6803"/>
                <a:gd name="connsiteY10" fmla="*/ 4750 h 9538"/>
                <a:gd name="connsiteX11" fmla="*/ 1711 w 6803"/>
                <a:gd name="connsiteY11" fmla="*/ 4542 h 9538"/>
                <a:gd name="connsiteX12" fmla="*/ 1822 w 6803"/>
                <a:gd name="connsiteY12" fmla="*/ 4334 h 9538"/>
                <a:gd name="connsiteX13" fmla="*/ 1932 w 6803"/>
                <a:gd name="connsiteY13" fmla="*/ 4141 h 9538"/>
                <a:gd name="connsiteX14" fmla="*/ 2042 w 6803"/>
                <a:gd name="connsiteY14" fmla="*/ 3964 h 9538"/>
                <a:gd name="connsiteX15" fmla="*/ 2294 w 6803"/>
                <a:gd name="connsiteY15" fmla="*/ 3593 h 9538"/>
                <a:gd name="connsiteX16" fmla="*/ 2561 w 6803"/>
                <a:gd name="connsiteY16" fmla="*/ 3216 h 9538"/>
                <a:gd name="connsiteX17" fmla="*/ 2876 w 6803"/>
                <a:gd name="connsiteY17" fmla="*/ 2831 h 9538"/>
                <a:gd name="connsiteX18" fmla="*/ 3208 w 6803"/>
                <a:gd name="connsiteY18" fmla="*/ 2429 h 9538"/>
                <a:gd name="connsiteX19" fmla="*/ 3386 w 6803"/>
                <a:gd name="connsiteY19" fmla="*/ 2236 h 9538"/>
                <a:gd name="connsiteX20" fmla="*/ 3580 w 6803"/>
                <a:gd name="connsiteY20" fmla="*/ 2052 h 9538"/>
                <a:gd name="connsiteX21" fmla="*/ 3769 w 6803"/>
                <a:gd name="connsiteY21" fmla="*/ 1859 h 9538"/>
                <a:gd name="connsiteX22" fmla="*/ 3968 w 6803"/>
                <a:gd name="connsiteY22" fmla="*/ 1682 h 9538"/>
                <a:gd name="connsiteX23" fmla="*/ 4189 w 6803"/>
                <a:gd name="connsiteY23" fmla="*/ 1489 h 9538"/>
                <a:gd name="connsiteX24" fmla="*/ 4409 w 6803"/>
                <a:gd name="connsiteY24" fmla="*/ 1311 h 9538"/>
                <a:gd name="connsiteX25" fmla="*/ 4635 w 6803"/>
                <a:gd name="connsiteY25" fmla="*/ 1134 h 9538"/>
                <a:gd name="connsiteX26" fmla="*/ 4871 w 6803"/>
                <a:gd name="connsiteY26" fmla="*/ 972 h 9538"/>
                <a:gd name="connsiteX27" fmla="*/ 5124 w 6803"/>
                <a:gd name="connsiteY27" fmla="*/ 810 h 9538"/>
                <a:gd name="connsiteX28" fmla="*/ 5376 w 6803"/>
                <a:gd name="connsiteY28" fmla="*/ 648 h 9538"/>
                <a:gd name="connsiteX29" fmla="*/ 5648 w 6803"/>
                <a:gd name="connsiteY29" fmla="*/ 502 h 9538"/>
                <a:gd name="connsiteX30" fmla="*/ 5916 w 6803"/>
                <a:gd name="connsiteY30" fmla="*/ 371 h 9538"/>
                <a:gd name="connsiteX31" fmla="*/ 6199 w 6803"/>
                <a:gd name="connsiteY31" fmla="*/ 232 h 9538"/>
                <a:gd name="connsiteX32" fmla="*/ 6498 w 6803"/>
                <a:gd name="connsiteY32" fmla="*/ 116 h 9538"/>
                <a:gd name="connsiteX33" fmla="*/ 6803 w 6803"/>
                <a:gd name="connsiteY33" fmla="*/ 0 h 9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803" h="9538">
                  <a:moveTo>
                    <a:pt x="0" y="9538"/>
                  </a:moveTo>
                  <a:cubicBezTo>
                    <a:pt x="14" y="9484"/>
                    <a:pt x="28" y="9431"/>
                    <a:pt x="42" y="9377"/>
                  </a:cubicBezTo>
                  <a:cubicBezTo>
                    <a:pt x="79" y="9230"/>
                    <a:pt x="115" y="9084"/>
                    <a:pt x="152" y="8937"/>
                  </a:cubicBezTo>
                  <a:lnTo>
                    <a:pt x="320" y="8289"/>
                  </a:lnTo>
                  <a:lnTo>
                    <a:pt x="551" y="7479"/>
                  </a:lnTo>
                  <a:cubicBezTo>
                    <a:pt x="598" y="7330"/>
                    <a:pt x="646" y="7181"/>
                    <a:pt x="693" y="7032"/>
                  </a:cubicBezTo>
                  <a:lnTo>
                    <a:pt x="855" y="6578"/>
                  </a:lnTo>
                  <a:cubicBezTo>
                    <a:pt x="909" y="6421"/>
                    <a:pt x="964" y="6264"/>
                    <a:pt x="1019" y="6107"/>
                  </a:cubicBezTo>
                  <a:cubicBezTo>
                    <a:pt x="1078" y="5953"/>
                    <a:pt x="1138" y="5799"/>
                    <a:pt x="1197" y="5645"/>
                  </a:cubicBezTo>
                  <a:lnTo>
                    <a:pt x="1397" y="5190"/>
                  </a:lnTo>
                  <a:lnTo>
                    <a:pt x="1601" y="4750"/>
                  </a:lnTo>
                  <a:cubicBezTo>
                    <a:pt x="1638" y="4681"/>
                    <a:pt x="1674" y="4611"/>
                    <a:pt x="1711" y="4542"/>
                  </a:cubicBezTo>
                  <a:lnTo>
                    <a:pt x="1822" y="4334"/>
                  </a:lnTo>
                  <a:cubicBezTo>
                    <a:pt x="1859" y="4270"/>
                    <a:pt x="1895" y="4205"/>
                    <a:pt x="1932" y="4141"/>
                  </a:cubicBezTo>
                  <a:cubicBezTo>
                    <a:pt x="1969" y="4082"/>
                    <a:pt x="2005" y="4023"/>
                    <a:pt x="2042" y="3964"/>
                  </a:cubicBezTo>
                  <a:lnTo>
                    <a:pt x="2294" y="3593"/>
                  </a:lnTo>
                  <a:lnTo>
                    <a:pt x="2561" y="3216"/>
                  </a:lnTo>
                  <a:lnTo>
                    <a:pt x="2876" y="2831"/>
                  </a:lnTo>
                  <a:lnTo>
                    <a:pt x="3208" y="2429"/>
                  </a:lnTo>
                  <a:lnTo>
                    <a:pt x="3386" y="2236"/>
                  </a:lnTo>
                  <a:lnTo>
                    <a:pt x="3580" y="2052"/>
                  </a:lnTo>
                  <a:lnTo>
                    <a:pt x="3769" y="1859"/>
                  </a:lnTo>
                  <a:lnTo>
                    <a:pt x="3968" y="1682"/>
                  </a:lnTo>
                  <a:lnTo>
                    <a:pt x="4189" y="1489"/>
                  </a:lnTo>
                  <a:lnTo>
                    <a:pt x="4409" y="1311"/>
                  </a:lnTo>
                  <a:lnTo>
                    <a:pt x="4635" y="1134"/>
                  </a:lnTo>
                  <a:lnTo>
                    <a:pt x="4871" y="972"/>
                  </a:lnTo>
                  <a:lnTo>
                    <a:pt x="5124" y="810"/>
                  </a:lnTo>
                  <a:lnTo>
                    <a:pt x="5376" y="648"/>
                  </a:lnTo>
                  <a:lnTo>
                    <a:pt x="5648" y="502"/>
                  </a:lnTo>
                  <a:lnTo>
                    <a:pt x="5916" y="371"/>
                  </a:lnTo>
                  <a:lnTo>
                    <a:pt x="6199" y="232"/>
                  </a:lnTo>
                  <a:lnTo>
                    <a:pt x="6498" y="116"/>
                  </a:lnTo>
                  <a:lnTo>
                    <a:pt x="6803" y="0"/>
                  </a:lnTo>
                </a:path>
              </a:pathLst>
            </a:custGeom>
            <a:noFill/>
            <a:ln w="50800" cap="rnd" cmpd="sng">
              <a:solidFill>
                <a:srgbClr val="4E6BFA"/>
              </a:solidFill>
              <a:prstDash val="solid"/>
              <a:round/>
              <a:headEnd type="none" w="med" len="med"/>
              <a:tailEnd type="none" w="med" len="med"/>
            </a:ln>
            <a:effectLst/>
          </p:spPr>
          <p:txBody>
            <a:bodyPr/>
            <a:lstStyle/>
            <a:p>
              <a:pPr fontAlgn="auto">
                <a:spcBef>
                  <a:spcPts val="0"/>
                </a:spcBef>
                <a:spcAft>
                  <a:spcPts val="0"/>
                </a:spcAft>
                <a:defRPr/>
              </a:pPr>
              <a:endParaRPr lang="en-US">
                <a:effectLst>
                  <a:outerShdw blurRad="38100" dist="38100" dir="2700000" algn="tl">
                    <a:srgbClr val="000000">
                      <a:alpha val="43137"/>
                    </a:srgbClr>
                  </a:outerShdw>
                </a:effectLst>
                <a:latin typeface="+mn-lt"/>
                <a:ea typeface="+mn-ea"/>
                <a:cs typeface="+mn-cs"/>
              </a:endParaRPr>
            </a:p>
          </p:txBody>
        </p:sp>
        <p:sp>
          <p:nvSpPr>
            <p:cNvPr id="6" name="Freeform 5"/>
            <p:cNvSpPr>
              <a:spLocks/>
            </p:cNvSpPr>
            <p:nvPr/>
          </p:nvSpPr>
          <p:spPr bwMode="auto">
            <a:xfrm>
              <a:off x="916283" y="1843526"/>
              <a:ext cx="2836751" cy="2981250"/>
            </a:xfrm>
            <a:custGeom>
              <a:avLst/>
              <a:gdLst>
                <a:gd name="connsiteX0" fmla="*/ 9995 w 9995"/>
                <a:gd name="connsiteY0" fmla="*/ 0 h 10006"/>
                <a:gd name="connsiteX1" fmla="*/ 9722 w 9995"/>
                <a:gd name="connsiteY1" fmla="*/ 43 h 10006"/>
                <a:gd name="connsiteX2" fmla="*/ 9449 w 9995"/>
                <a:gd name="connsiteY2" fmla="*/ 22 h 10006"/>
                <a:gd name="connsiteX3" fmla="*/ 9176 w 9995"/>
                <a:gd name="connsiteY3" fmla="*/ 11 h 10006"/>
                <a:gd name="connsiteX4" fmla="*/ 8909 w 9995"/>
                <a:gd name="connsiteY4" fmla="*/ 11 h 10006"/>
                <a:gd name="connsiteX5" fmla="*/ 8636 w 9995"/>
                <a:gd name="connsiteY5" fmla="*/ 22 h 10006"/>
                <a:gd name="connsiteX6" fmla="*/ 8363 w 9995"/>
                <a:gd name="connsiteY6" fmla="*/ 32 h 10006"/>
                <a:gd name="connsiteX7" fmla="*/ 8095 w 9995"/>
                <a:gd name="connsiteY7" fmla="*/ 43 h 10006"/>
                <a:gd name="connsiteX8" fmla="*/ 7823 w 9995"/>
                <a:gd name="connsiteY8" fmla="*/ 75 h 10006"/>
                <a:gd name="connsiteX9" fmla="*/ 7550 w 9995"/>
                <a:gd name="connsiteY9" fmla="*/ 107 h 10006"/>
                <a:gd name="connsiteX10" fmla="*/ 7293 w 9995"/>
                <a:gd name="connsiteY10" fmla="*/ 145 h 10006"/>
                <a:gd name="connsiteX11" fmla="*/ 7020 w 9995"/>
                <a:gd name="connsiteY11" fmla="*/ 198 h 10006"/>
                <a:gd name="connsiteX12" fmla="*/ 6758 w 9995"/>
                <a:gd name="connsiteY12" fmla="*/ 257 h 10006"/>
                <a:gd name="connsiteX13" fmla="*/ 6490 w 9995"/>
                <a:gd name="connsiteY13" fmla="*/ 321 h 10006"/>
                <a:gd name="connsiteX14" fmla="*/ 6228 w 9995"/>
                <a:gd name="connsiteY14" fmla="*/ 390 h 10006"/>
                <a:gd name="connsiteX15" fmla="*/ 5976 w 9995"/>
                <a:gd name="connsiteY15" fmla="*/ 481 h 10006"/>
                <a:gd name="connsiteX16" fmla="*/ 5714 w 9995"/>
                <a:gd name="connsiteY16" fmla="*/ 577 h 10006"/>
                <a:gd name="connsiteX17" fmla="*/ 5462 w 9995"/>
                <a:gd name="connsiteY17" fmla="*/ 679 h 10006"/>
                <a:gd name="connsiteX18" fmla="*/ 5215 w 9995"/>
                <a:gd name="connsiteY18" fmla="*/ 791 h 10006"/>
                <a:gd name="connsiteX19" fmla="*/ 4963 w 9995"/>
                <a:gd name="connsiteY19" fmla="*/ 903 h 10006"/>
                <a:gd name="connsiteX20" fmla="*/ 4711 w 9995"/>
                <a:gd name="connsiteY20" fmla="*/ 1037 h 10006"/>
                <a:gd name="connsiteX21" fmla="*/ 4470 w 9995"/>
                <a:gd name="connsiteY21" fmla="*/ 1181 h 10006"/>
                <a:gd name="connsiteX22" fmla="*/ 4239 w 9995"/>
                <a:gd name="connsiteY22" fmla="*/ 1330 h 10006"/>
                <a:gd name="connsiteX23" fmla="*/ 3998 w 9995"/>
                <a:gd name="connsiteY23" fmla="*/ 1496 h 10006"/>
                <a:gd name="connsiteX24" fmla="*/ 3767 w 9995"/>
                <a:gd name="connsiteY24" fmla="*/ 1667 h 10006"/>
                <a:gd name="connsiteX25" fmla="*/ 3547 w 9995"/>
                <a:gd name="connsiteY25" fmla="*/ 1854 h 10006"/>
                <a:gd name="connsiteX26" fmla="*/ 3316 w 9995"/>
                <a:gd name="connsiteY26" fmla="*/ 2046 h 10006"/>
                <a:gd name="connsiteX27" fmla="*/ 3106 w 9995"/>
                <a:gd name="connsiteY27" fmla="*/ 2249 h 10006"/>
                <a:gd name="connsiteX28" fmla="*/ 2886 w 9995"/>
                <a:gd name="connsiteY28" fmla="*/ 2479 h 10006"/>
                <a:gd name="connsiteX29" fmla="*/ 2681 w 9995"/>
                <a:gd name="connsiteY29" fmla="*/ 2714 h 10006"/>
                <a:gd name="connsiteX30" fmla="*/ 2471 w 9995"/>
                <a:gd name="connsiteY30" fmla="*/ 2949 h 10006"/>
                <a:gd name="connsiteX31" fmla="*/ 2282 w 9995"/>
                <a:gd name="connsiteY31" fmla="*/ 3200 h 10006"/>
                <a:gd name="connsiteX32" fmla="*/ 2088 w 9995"/>
                <a:gd name="connsiteY32" fmla="*/ 3478 h 10006"/>
                <a:gd name="connsiteX33" fmla="*/ 1899 w 9995"/>
                <a:gd name="connsiteY33" fmla="*/ 3756 h 10006"/>
                <a:gd name="connsiteX34" fmla="*/ 1726 w 9995"/>
                <a:gd name="connsiteY34" fmla="*/ 4028 h 10006"/>
                <a:gd name="connsiteX35" fmla="*/ 1569 w 9995"/>
                <a:gd name="connsiteY35" fmla="*/ 4317 h 10006"/>
                <a:gd name="connsiteX36" fmla="*/ 1417 w 9995"/>
                <a:gd name="connsiteY36" fmla="*/ 4594 h 10006"/>
                <a:gd name="connsiteX37" fmla="*/ 1275 w 9995"/>
                <a:gd name="connsiteY37" fmla="*/ 4877 h 10006"/>
                <a:gd name="connsiteX38" fmla="*/ 1144 w 9995"/>
                <a:gd name="connsiteY38" fmla="*/ 5166 h 10006"/>
                <a:gd name="connsiteX39" fmla="*/ 1023 w 9995"/>
                <a:gd name="connsiteY39" fmla="*/ 5449 h 10006"/>
                <a:gd name="connsiteX40" fmla="*/ 902 w 9995"/>
                <a:gd name="connsiteY40" fmla="*/ 5737 h 10006"/>
                <a:gd name="connsiteX41" fmla="*/ 803 w 9995"/>
                <a:gd name="connsiteY41" fmla="*/ 6010 h 10006"/>
                <a:gd name="connsiteX42" fmla="*/ 703 w 9995"/>
                <a:gd name="connsiteY42" fmla="*/ 6288 h 10006"/>
                <a:gd name="connsiteX43" fmla="*/ 624 w 9995"/>
                <a:gd name="connsiteY43" fmla="*/ 6565 h 10006"/>
                <a:gd name="connsiteX44" fmla="*/ 546 w 9995"/>
                <a:gd name="connsiteY44" fmla="*/ 6827 h 10006"/>
                <a:gd name="connsiteX45" fmla="*/ 404 w 9995"/>
                <a:gd name="connsiteY45" fmla="*/ 7351 h 10006"/>
                <a:gd name="connsiteX46" fmla="*/ 294 w 9995"/>
                <a:gd name="connsiteY46" fmla="*/ 7842 h 10006"/>
                <a:gd name="connsiteX47" fmla="*/ 205 w 9995"/>
                <a:gd name="connsiteY47" fmla="*/ 8302 h 10006"/>
                <a:gd name="connsiteX48" fmla="*/ 131 w 9995"/>
                <a:gd name="connsiteY48" fmla="*/ 8708 h 10006"/>
                <a:gd name="connsiteX49" fmla="*/ 84 w 9995"/>
                <a:gd name="connsiteY49" fmla="*/ 9087 h 10006"/>
                <a:gd name="connsiteX50" fmla="*/ 42 w 9995"/>
                <a:gd name="connsiteY50" fmla="*/ 9407 h 10006"/>
                <a:gd name="connsiteX51" fmla="*/ 10 w 9995"/>
                <a:gd name="connsiteY51" fmla="*/ 9856 h 10006"/>
                <a:gd name="connsiteX52" fmla="*/ 0 w 9995"/>
                <a:gd name="connsiteY52" fmla="*/ 10006 h 10006"/>
                <a:gd name="connsiteX0" fmla="*/ 10000 w 10000"/>
                <a:gd name="connsiteY0" fmla="*/ 21 h 10021"/>
                <a:gd name="connsiteX1" fmla="*/ 9709 w 10000"/>
                <a:gd name="connsiteY1" fmla="*/ 0 h 10021"/>
                <a:gd name="connsiteX2" fmla="*/ 9454 w 10000"/>
                <a:gd name="connsiteY2" fmla="*/ 43 h 10021"/>
                <a:gd name="connsiteX3" fmla="*/ 9181 w 10000"/>
                <a:gd name="connsiteY3" fmla="*/ 32 h 10021"/>
                <a:gd name="connsiteX4" fmla="*/ 8913 w 10000"/>
                <a:gd name="connsiteY4" fmla="*/ 32 h 10021"/>
                <a:gd name="connsiteX5" fmla="*/ 8640 w 10000"/>
                <a:gd name="connsiteY5" fmla="*/ 43 h 10021"/>
                <a:gd name="connsiteX6" fmla="*/ 8367 w 10000"/>
                <a:gd name="connsiteY6" fmla="*/ 53 h 10021"/>
                <a:gd name="connsiteX7" fmla="*/ 8099 w 10000"/>
                <a:gd name="connsiteY7" fmla="*/ 64 h 10021"/>
                <a:gd name="connsiteX8" fmla="*/ 7827 w 10000"/>
                <a:gd name="connsiteY8" fmla="*/ 96 h 10021"/>
                <a:gd name="connsiteX9" fmla="*/ 7554 w 10000"/>
                <a:gd name="connsiteY9" fmla="*/ 128 h 10021"/>
                <a:gd name="connsiteX10" fmla="*/ 7297 w 10000"/>
                <a:gd name="connsiteY10" fmla="*/ 166 h 10021"/>
                <a:gd name="connsiteX11" fmla="*/ 7024 w 10000"/>
                <a:gd name="connsiteY11" fmla="*/ 219 h 10021"/>
                <a:gd name="connsiteX12" fmla="*/ 6761 w 10000"/>
                <a:gd name="connsiteY12" fmla="*/ 278 h 10021"/>
                <a:gd name="connsiteX13" fmla="*/ 6493 w 10000"/>
                <a:gd name="connsiteY13" fmla="*/ 342 h 10021"/>
                <a:gd name="connsiteX14" fmla="*/ 6231 w 10000"/>
                <a:gd name="connsiteY14" fmla="*/ 411 h 10021"/>
                <a:gd name="connsiteX15" fmla="*/ 5979 w 10000"/>
                <a:gd name="connsiteY15" fmla="*/ 502 h 10021"/>
                <a:gd name="connsiteX16" fmla="*/ 5717 w 10000"/>
                <a:gd name="connsiteY16" fmla="*/ 598 h 10021"/>
                <a:gd name="connsiteX17" fmla="*/ 5465 w 10000"/>
                <a:gd name="connsiteY17" fmla="*/ 700 h 10021"/>
                <a:gd name="connsiteX18" fmla="*/ 5218 w 10000"/>
                <a:gd name="connsiteY18" fmla="*/ 812 h 10021"/>
                <a:gd name="connsiteX19" fmla="*/ 4965 w 10000"/>
                <a:gd name="connsiteY19" fmla="*/ 923 h 10021"/>
                <a:gd name="connsiteX20" fmla="*/ 4713 w 10000"/>
                <a:gd name="connsiteY20" fmla="*/ 1057 h 10021"/>
                <a:gd name="connsiteX21" fmla="*/ 4472 w 10000"/>
                <a:gd name="connsiteY21" fmla="*/ 1201 h 10021"/>
                <a:gd name="connsiteX22" fmla="*/ 4241 w 10000"/>
                <a:gd name="connsiteY22" fmla="*/ 1350 h 10021"/>
                <a:gd name="connsiteX23" fmla="*/ 4000 w 10000"/>
                <a:gd name="connsiteY23" fmla="*/ 1516 h 10021"/>
                <a:gd name="connsiteX24" fmla="*/ 3769 w 10000"/>
                <a:gd name="connsiteY24" fmla="*/ 1687 h 10021"/>
                <a:gd name="connsiteX25" fmla="*/ 3549 w 10000"/>
                <a:gd name="connsiteY25" fmla="*/ 1874 h 10021"/>
                <a:gd name="connsiteX26" fmla="*/ 3318 w 10000"/>
                <a:gd name="connsiteY26" fmla="*/ 2066 h 10021"/>
                <a:gd name="connsiteX27" fmla="*/ 3108 w 10000"/>
                <a:gd name="connsiteY27" fmla="*/ 2269 h 10021"/>
                <a:gd name="connsiteX28" fmla="*/ 2887 w 10000"/>
                <a:gd name="connsiteY28" fmla="*/ 2499 h 10021"/>
                <a:gd name="connsiteX29" fmla="*/ 2682 w 10000"/>
                <a:gd name="connsiteY29" fmla="*/ 2733 h 10021"/>
                <a:gd name="connsiteX30" fmla="*/ 2472 w 10000"/>
                <a:gd name="connsiteY30" fmla="*/ 2968 h 10021"/>
                <a:gd name="connsiteX31" fmla="*/ 2283 w 10000"/>
                <a:gd name="connsiteY31" fmla="*/ 3219 h 10021"/>
                <a:gd name="connsiteX32" fmla="*/ 2089 w 10000"/>
                <a:gd name="connsiteY32" fmla="*/ 3497 h 10021"/>
                <a:gd name="connsiteX33" fmla="*/ 1900 w 10000"/>
                <a:gd name="connsiteY33" fmla="*/ 3775 h 10021"/>
                <a:gd name="connsiteX34" fmla="*/ 1727 w 10000"/>
                <a:gd name="connsiteY34" fmla="*/ 4047 h 10021"/>
                <a:gd name="connsiteX35" fmla="*/ 1570 w 10000"/>
                <a:gd name="connsiteY35" fmla="*/ 4335 h 10021"/>
                <a:gd name="connsiteX36" fmla="*/ 1418 w 10000"/>
                <a:gd name="connsiteY36" fmla="*/ 4612 h 10021"/>
                <a:gd name="connsiteX37" fmla="*/ 1276 w 10000"/>
                <a:gd name="connsiteY37" fmla="*/ 4895 h 10021"/>
                <a:gd name="connsiteX38" fmla="*/ 1145 w 10000"/>
                <a:gd name="connsiteY38" fmla="*/ 5184 h 10021"/>
                <a:gd name="connsiteX39" fmla="*/ 1024 w 10000"/>
                <a:gd name="connsiteY39" fmla="*/ 5467 h 10021"/>
                <a:gd name="connsiteX40" fmla="*/ 902 w 10000"/>
                <a:gd name="connsiteY40" fmla="*/ 5755 h 10021"/>
                <a:gd name="connsiteX41" fmla="*/ 803 w 10000"/>
                <a:gd name="connsiteY41" fmla="*/ 6027 h 10021"/>
                <a:gd name="connsiteX42" fmla="*/ 703 w 10000"/>
                <a:gd name="connsiteY42" fmla="*/ 6305 h 10021"/>
                <a:gd name="connsiteX43" fmla="*/ 624 w 10000"/>
                <a:gd name="connsiteY43" fmla="*/ 6582 h 10021"/>
                <a:gd name="connsiteX44" fmla="*/ 546 w 10000"/>
                <a:gd name="connsiteY44" fmla="*/ 6844 h 10021"/>
                <a:gd name="connsiteX45" fmla="*/ 404 w 10000"/>
                <a:gd name="connsiteY45" fmla="*/ 7368 h 10021"/>
                <a:gd name="connsiteX46" fmla="*/ 294 w 10000"/>
                <a:gd name="connsiteY46" fmla="*/ 7858 h 10021"/>
                <a:gd name="connsiteX47" fmla="*/ 205 w 10000"/>
                <a:gd name="connsiteY47" fmla="*/ 8318 h 10021"/>
                <a:gd name="connsiteX48" fmla="*/ 131 w 10000"/>
                <a:gd name="connsiteY48" fmla="*/ 8724 h 10021"/>
                <a:gd name="connsiteX49" fmla="*/ 84 w 10000"/>
                <a:gd name="connsiteY49" fmla="*/ 9103 h 10021"/>
                <a:gd name="connsiteX50" fmla="*/ 42 w 10000"/>
                <a:gd name="connsiteY50" fmla="*/ 9422 h 10021"/>
                <a:gd name="connsiteX51" fmla="*/ 10 w 10000"/>
                <a:gd name="connsiteY51" fmla="*/ 9871 h 10021"/>
                <a:gd name="connsiteX52" fmla="*/ 0 w 10000"/>
                <a:gd name="connsiteY52" fmla="*/ 10021 h 10021"/>
                <a:gd name="connsiteX0" fmla="*/ 10000 w 10000"/>
                <a:gd name="connsiteY0" fmla="*/ 26 h 10026"/>
                <a:gd name="connsiteX1" fmla="*/ 9709 w 10000"/>
                <a:gd name="connsiteY1" fmla="*/ 5 h 10026"/>
                <a:gd name="connsiteX2" fmla="*/ 9454 w 10000"/>
                <a:gd name="connsiteY2" fmla="*/ 0 h 10026"/>
                <a:gd name="connsiteX3" fmla="*/ 9181 w 10000"/>
                <a:gd name="connsiteY3" fmla="*/ 37 h 10026"/>
                <a:gd name="connsiteX4" fmla="*/ 8913 w 10000"/>
                <a:gd name="connsiteY4" fmla="*/ 37 h 10026"/>
                <a:gd name="connsiteX5" fmla="*/ 8640 w 10000"/>
                <a:gd name="connsiteY5" fmla="*/ 48 h 10026"/>
                <a:gd name="connsiteX6" fmla="*/ 8367 w 10000"/>
                <a:gd name="connsiteY6" fmla="*/ 58 h 10026"/>
                <a:gd name="connsiteX7" fmla="*/ 8099 w 10000"/>
                <a:gd name="connsiteY7" fmla="*/ 69 h 10026"/>
                <a:gd name="connsiteX8" fmla="*/ 7827 w 10000"/>
                <a:gd name="connsiteY8" fmla="*/ 101 h 10026"/>
                <a:gd name="connsiteX9" fmla="*/ 7554 w 10000"/>
                <a:gd name="connsiteY9" fmla="*/ 133 h 10026"/>
                <a:gd name="connsiteX10" fmla="*/ 7297 w 10000"/>
                <a:gd name="connsiteY10" fmla="*/ 171 h 10026"/>
                <a:gd name="connsiteX11" fmla="*/ 7024 w 10000"/>
                <a:gd name="connsiteY11" fmla="*/ 224 h 10026"/>
                <a:gd name="connsiteX12" fmla="*/ 6761 w 10000"/>
                <a:gd name="connsiteY12" fmla="*/ 283 h 10026"/>
                <a:gd name="connsiteX13" fmla="*/ 6493 w 10000"/>
                <a:gd name="connsiteY13" fmla="*/ 347 h 10026"/>
                <a:gd name="connsiteX14" fmla="*/ 6231 w 10000"/>
                <a:gd name="connsiteY14" fmla="*/ 416 h 10026"/>
                <a:gd name="connsiteX15" fmla="*/ 5979 w 10000"/>
                <a:gd name="connsiteY15" fmla="*/ 507 h 10026"/>
                <a:gd name="connsiteX16" fmla="*/ 5717 w 10000"/>
                <a:gd name="connsiteY16" fmla="*/ 603 h 10026"/>
                <a:gd name="connsiteX17" fmla="*/ 5465 w 10000"/>
                <a:gd name="connsiteY17" fmla="*/ 705 h 10026"/>
                <a:gd name="connsiteX18" fmla="*/ 5218 w 10000"/>
                <a:gd name="connsiteY18" fmla="*/ 817 h 10026"/>
                <a:gd name="connsiteX19" fmla="*/ 4965 w 10000"/>
                <a:gd name="connsiteY19" fmla="*/ 928 h 10026"/>
                <a:gd name="connsiteX20" fmla="*/ 4713 w 10000"/>
                <a:gd name="connsiteY20" fmla="*/ 1062 h 10026"/>
                <a:gd name="connsiteX21" fmla="*/ 4472 w 10000"/>
                <a:gd name="connsiteY21" fmla="*/ 1206 h 10026"/>
                <a:gd name="connsiteX22" fmla="*/ 4241 w 10000"/>
                <a:gd name="connsiteY22" fmla="*/ 1355 h 10026"/>
                <a:gd name="connsiteX23" fmla="*/ 4000 w 10000"/>
                <a:gd name="connsiteY23" fmla="*/ 1521 h 10026"/>
                <a:gd name="connsiteX24" fmla="*/ 3769 w 10000"/>
                <a:gd name="connsiteY24" fmla="*/ 1692 h 10026"/>
                <a:gd name="connsiteX25" fmla="*/ 3549 w 10000"/>
                <a:gd name="connsiteY25" fmla="*/ 1879 h 10026"/>
                <a:gd name="connsiteX26" fmla="*/ 3318 w 10000"/>
                <a:gd name="connsiteY26" fmla="*/ 2071 h 10026"/>
                <a:gd name="connsiteX27" fmla="*/ 3108 w 10000"/>
                <a:gd name="connsiteY27" fmla="*/ 2274 h 10026"/>
                <a:gd name="connsiteX28" fmla="*/ 2887 w 10000"/>
                <a:gd name="connsiteY28" fmla="*/ 2504 h 10026"/>
                <a:gd name="connsiteX29" fmla="*/ 2682 w 10000"/>
                <a:gd name="connsiteY29" fmla="*/ 2738 h 10026"/>
                <a:gd name="connsiteX30" fmla="*/ 2472 w 10000"/>
                <a:gd name="connsiteY30" fmla="*/ 2973 h 10026"/>
                <a:gd name="connsiteX31" fmla="*/ 2283 w 10000"/>
                <a:gd name="connsiteY31" fmla="*/ 3224 h 10026"/>
                <a:gd name="connsiteX32" fmla="*/ 2089 w 10000"/>
                <a:gd name="connsiteY32" fmla="*/ 3502 h 10026"/>
                <a:gd name="connsiteX33" fmla="*/ 1900 w 10000"/>
                <a:gd name="connsiteY33" fmla="*/ 3780 h 10026"/>
                <a:gd name="connsiteX34" fmla="*/ 1727 w 10000"/>
                <a:gd name="connsiteY34" fmla="*/ 4052 h 10026"/>
                <a:gd name="connsiteX35" fmla="*/ 1570 w 10000"/>
                <a:gd name="connsiteY35" fmla="*/ 4340 h 10026"/>
                <a:gd name="connsiteX36" fmla="*/ 1418 w 10000"/>
                <a:gd name="connsiteY36" fmla="*/ 4617 h 10026"/>
                <a:gd name="connsiteX37" fmla="*/ 1276 w 10000"/>
                <a:gd name="connsiteY37" fmla="*/ 4900 h 10026"/>
                <a:gd name="connsiteX38" fmla="*/ 1145 w 10000"/>
                <a:gd name="connsiteY38" fmla="*/ 5189 h 10026"/>
                <a:gd name="connsiteX39" fmla="*/ 1024 w 10000"/>
                <a:gd name="connsiteY39" fmla="*/ 5472 h 10026"/>
                <a:gd name="connsiteX40" fmla="*/ 902 w 10000"/>
                <a:gd name="connsiteY40" fmla="*/ 5760 h 10026"/>
                <a:gd name="connsiteX41" fmla="*/ 803 w 10000"/>
                <a:gd name="connsiteY41" fmla="*/ 6032 h 10026"/>
                <a:gd name="connsiteX42" fmla="*/ 703 w 10000"/>
                <a:gd name="connsiteY42" fmla="*/ 6310 h 10026"/>
                <a:gd name="connsiteX43" fmla="*/ 624 w 10000"/>
                <a:gd name="connsiteY43" fmla="*/ 6587 h 10026"/>
                <a:gd name="connsiteX44" fmla="*/ 546 w 10000"/>
                <a:gd name="connsiteY44" fmla="*/ 6849 h 10026"/>
                <a:gd name="connsiteX45" fmla="*/ 404 w 10000"/>
                <a:gd name="connsiteY45" fmla="*/ 7373 h 10026"/>
                <a:gd name="connsiteX46" fmla="*/ 294 w 10000"/>
                <a:gd name="connsiteY46" fmla="*/ 7863 h 10026"/>
                <a:gd name="connsiteX47" fmla="*/ 205 w 10000"/>
                <a:gd name="connsiteY47" fmla="*/ 8323 h 10026"/>
                <a:gd name="connsiteX48" fmla="*/ 131 w 10000"/>
                <a:gd name="connsiteY48" fmla="*/ 8729 h 10026"/>
                <a:gd name="connsiteX49" fmla="*/ 84 w 10000"/>
                <a:gd name="connsiteY49" fmla="*/ 9108 h 10026"/>
                <a:gd name="connsiteX50" fmla="*/ 42 w 10000"/>
                <a:gd name="connsiteY50" fmla="*/ 9427 h 10026"/>
                <a:gd name="connsiteX51" fmla="*/ 10 w 10000"/>
                <a:gd name="connsiteY51" fmla="*/ 9876 h 10026"/>
                <a:gd name="connsiteX52" fmla="*/ 0 w 10000"/>
                <a:gd name="connsiteY52" fmla="*/ 10026 h 10026"/>
                <a:gd name="connsiteX0" fmla="*/ 10000 w 10000"/>
                <a:gd name="connsiteY0" fmla="*/ 37 h 10037"/>
                <a:gd name="connsiteX1" fmla="*/ 9709 w 10000"/>
                <a:gd name="connsiteY1" fmla="*/ 16 h 10037"/>
                <a:gd name="connsiteX2" fmla="*/ 9454 w 10000"/>
                <a:gd name="connsiteY2" fmla="*/ 11 h 10037"/>
                <a:gd name="connsiteX3" fmla="*/ 9181 w 10000"/>
                <a:gd name="connsiteY3" fmla="*/ 0 h 10037"/>
                <a:gd name="connsiteX4" fmla="*/ 8913 w 10000"/>
                <a:gd name="connsiteY4" fmla="*/ 48 h 10037"/>
                <a:gd name="connsiteX5" fmla="*/ 8640 w 10000"/>
                <a:gd name="connsiteY5" fmla="*/ 59 h 10037"/>
                <a:gd name="connsiteX6" fmla="*/ 8367 w 10000"/>
                <a:gd name="connsiteY6" fmla="*/ 69 h 10037"/>
                <a:gd name="connsiteX7" fmla="*/ 8099 w 10000"/>
                <a:gd name="connsiteY7" fmla="*/ 80 h 10037"/>
                <a:gd name="connsiteX8" fmla="*/ 7827 w 10000"/>
                <a:gd name="connsiteY8" fmla="*/ 112 h 10037"/>
                <a:gd name="connsiteX9" fmla="*/ 7554 w 10000"/>
                <a:gd name="connsiteY9" fmla="*/ 144 h 10037"/>
                <a:gd name="connsiteX10" fmla="*/ 7297 w 10000"/>
                <a:gd name="connsiteY10" fmla="*/ 182 h 10037"/>
                <a:gd name="connsiteX11" fmla="*/ 7024 w 10000"/>
                <a:gd name="connsiteY11" fmla="*/ 235 h 10037"/>
                <a:gd name="connsiteX12" fmla="*/ 6761 w 10000"/>
                <a:gd name="connsiteY12" fmla="*/ 294 h 10037"/>
                <a:gd name="connsiteX13" fmla="*/ 6493 w 10000"/>
                <a:gd name="connsiteY13" fmla="*/ 358 h 10037"/>
                <a:gd name="connsiteX14" fmla="*/ 6231 w 10000"/>
                <a:gd name="connsiteY14" fmla="*/ 427 h 10037"/>
                <a:gd name="connsiteX15" fmla="*/ 5979 w 10000"/>
                <a:gd name="connsiteY15" fmla="*/ 518 h 10037"/>
                <a:gd name="connsiteX16" fmla="*/ 5717 w 10000"/>
                <a:gd name="connsiteY16" fmla="*/ 614 h 10037"/>
                <a:gd name="connsiteX17" fmla="*/ 5465 w 10000"/>
                <a:gd name="connsiteY17" fmla="*/ 716 h 10037"/>
                <a:gd name="connsiteX18" fmla="*/ 5218 w 10000"/>
                <a:gd name="connsiteY18" fmla="*/ 828 h 10037"/>
                <a:gd name="connsiteX19" fmla="*/ 4965 w 10000"/>
                <a:gd name="connsiteY19" fmla="*/ 939 h 10037"/>
                <a:gd name="connsiteX20" fmla="*/ 4713 w 10000"/>
                <a:gd name="connsiteY20" fmla="*/ 1073 h 10037"/>
                <a:gd name="connsiteX21" fmla="*/ 4472 w 10000"/>
                <a:gd name="connsiteY21" fmla="*/ 1217 h 10037"/>
                <a:gd name="connsiteX22" fmla="*/ 4241 w 10000"/>
                <a:gd name="connsiteY22" fmla="*/ 1366 h 10037"/>
                <a:gd name="connsiteX23" fmla="*/ 4000 w 10000"/>
                <a:gd name="connsiteY23" fmla="*/ 1532 h 10037"/>
                <a:gd name="connsiteX24" fmla="*/ 3769 w 10000"/>
                <a:gd name="connsiteY24" fmla="*/ 1703 h 10037"/>
                <a:gd name="connsiteX25" fmla="*/ 3549 w 10000"/>
                <a:gd name="connsiteY25" fmla="*/ 1890 h 10037"/>
                <a:gd name="connsiteX26" fmla="*/ 3318 w 10000"/>
                <a:gd name="connsiteY26" fmla="*/ 2082 h 10037"/>
                <a:gd name="connsiteX27" fmla="*/ 3108 w 10000"/>
                <a:gd name="connsiteY27" fmla="*/ 2285 h 10037"/>
                <a:gd name="connsiteX28" fmla="*/ 2887 w 10000"/>
                <a:gd name="connsiteY28" fmla="*/ 2515 h 10037"/>
                <a:gd name="connsiteX29" fmla="*/ 2682 w 10000"/>
                <a:gd name="connsiteY29" fmla="*/ 2749 h 10037"/>
                <a:gd name="connsiteX30" fmla="*/ 2472 w 10000"/>
                <a:gd name="connsiteY30" fmla="*/ 2984 h 10037"/>
                <a:gd name="connsiteX31" fmla="*/ 2283 w 10000"/>
                <a:gd name="connsiteY31" fmla="*/ 3235 h 10037"/>
                <a:gd name="connsiteX32" fmla="*/ 2089 w 10000"/>
                <a:gd name="connsiteY32" fmla="*/ 3513 h 10037"/>
                <a:gd name="connsiteX33" fmla="*/ 1900 w 10000"/>
                <a:gd name="connsiteY33" fmla="*/ 3791 h 10037"/>
                <a:gd name="connsiteX34" fmla="*/ 1727 w 10000"/>
                <a:gd name="connsiteY34" fmla="*/ 4063 h 10037"/>
                <a:gd name="connsiteX35" fmla="*/ 1570 w 10000"/>
                <a:gd name="connsiteY35" fmla="*/ 4351 h 10037"/>
                <a:gd name="connsiteX36" fmla="*/ 1418 w 10000"/>
                <a:gd name="connsiteY36" fmla="*/ 4628 h 10037"/>
                <a:gd name="connsiteX37" fmla="*/ 1276 w 10000"/>
                <a:gd name="connsiteY37" fmla="*/ 4911 h 10037"/>
                <a:gd name="connsiteX38" fmla="*/ 1145 w 10000"/>
                <a:gd name="connsiteY38" fmla="*/ 5200 h 10037"/>
                <a:gd name="connsiteX39" fmla="*/ 1024 w 10000"/>
                <a:gd name="connsiteY39" fmla="*/ 5483 h 10037"/>
                <a:gd name="connsiteX40" fmla="*/ 902 w 10000"/>
                <a:gd name="connsiteY40" fmla="*/ 5771 h 10037"/>
                <a:gd name="connsiteX41" fmla="*/ 803 w 10000"/>
                <a:gd name="connsiteY41" fmla="*/ 6043 h 10037"/>
                <a:gd name="connsiteX42" fmla="*/ 703 w 10000"/>
                <a:gd name="connsiteY42" fmla="*/ 6321 h 10037"/>
                <a:gd name="connsiteX43" fmla="*/ 624 w 10000"/>
                <a:gd name="connsiteY43" fmla="*/ 6598 h 10037"/>
                <a:gd name="connsiteX44" fmla="*/ 546 w 10000"/>
                <a:gd name="connsiteY44" fmla="*/ 6860 h 10037"/>
                <a:gd name="connsiteX45" fmla="*/ 404 w 10000"/>
                <a:gd name="connsiteY45" fmla="*/ 7384 h 10037"/>
                <a:gd name="connsiteX46" fmla="*/ 294 w 10000"/>
                <a:gd name="connsiteY46" fmla="*/ 7874 h 10037"/>
                <a:gd name="connsiteX47" fmla="*/ 205 w 10000"/>
                <a:gd name="connsiteY47" fmla="*/ 8334 h 10037"/>
                <a:gd name="connsiteX48" fmla="*/ 131 w 10000"/>
                <a:gd name="connsiteY48" fmla="*/ 8740 h 10037"/>
                <a:gd name="connsiteX49" fmla="*/ 84 w 10000"/>
                <a:gd name="connsiteY49" fmla="*/ 9119 h 10037"/>
                <a:gd name="connsiteX50" fmla="*/ 42 w 10000"/>
                <a:gd name="connsiteY50" fmla="*/ 9438 h 10037"/>
                <a:gd name="connsiteX51" fmla="*/ 10 w 10000"/>
                <a:gd name="connsiteY51" fmla="*/ 9887 h 10037"/>
                <a:gd name="connsiteX52" fmla="*/ 0 w 10000"/>
                <a:gd name="connsiteY52" fmla="*/ 10037 h 10037"/>
                <a:gd name="connsiteX0" fmla="*/ 10000 w 10000"/>
                <a:gd name="connsiteY0" fmla="*/ 26 h 10026"/>
                <a:gd name="connsiteX1" fmla="*/ 9709 w 10000"/>
                <a:gd name="connsiteY1" fmla="*/ 5 h 10026"/>
                <a:gd name="connsiteX2" fmla="*/ 9454 w 10000"/>
                <a:gd name="connsiteY2" fmla="*/ 0 h 10026"/>
                <a:gd name="connsiteX3" fmla="*/ 8913 w 10000"/>
                <a:gd name="connsiteY3" fmla="*/ 37 h 10026"/>
                <a:gd name="connsiteX4" fmla="*/ 8640 w 10000"/>
                <a:gd name="connsiteY4" fmla="*/ 48 h 10026"/>
                <a:gd name="connsiteX5" fmla="*/ 8367 w 10000"/>
                <a:gd name="connsiteY5" fmla="*/ 58 h 10026"/>
                <a:gd name="connsiteX6" fmla="*/ 8099 w 10000"/>
                <a:gd name="connsiteY6" fmla="*/ 69 h 10026"/>
                <a:gd name="connsiteX7" fmla="*/ 7827 w 10000"/>
                <a:gd name="connsiteY7" fmla="*/ 101 h 10026"/>
                <a:gd name="connsiteX8" fmla="*/ 7554 w 10000"/>
                <a:gd name="connsiteY8" fmla="*/ 133 h 10026"/>
                <a:gd name="connsiteX9" fmla="*/ 7297 w 10000"/>
                <a:gd name="connsiteY9" fmla="*/ 171 h 10026"/>
                <a:gd name="connsiteX10" fmla="*/ 7024 w 10000"/>
                <a:gd name="connsiteY10" fmla="*/ 224 h 10026"/>
                <a:gd name="connsiteX11" fmla="*/ 6761 w 10000"/>
                <a:gd name="connsiteY11" fmla="*/ 283 h 10026"/>
                <a:gd name="connsiteX12" fmla="*/ 6493 w 10000"/>
                <a:gd name="connsiteY12" fmla="*/ 347 h 10026"/>
                <a:gd name="connsiteX13" fmla="*/ 6231 w 10000"/>
                <a:gd name="connsiteY13" fmla="*/ 416 h 10026"/>
                <a:gd name="connsiteX14" fmla="*/ 5979 w 10000"/>
                <a:gd name="connsiteY14" fmla="*/ 507 h 10026"/>
                <a:gd name="connsiteX15" fmla="*/ 5717 w 10000"/>
                <a:gd name="connsiteY15" fmla="*/ 603 h 10026"/>
                <a:gd name="connsiteX16" fmla="*/ 5465 w 10000"/>
                <a:gd name="connsiteY16" fmla="*/ 705 h 10026"/>
                <a:gd name="connsiteX17" fmla="*/ 5218 w 10000"/>
                <a:gd name="connsiteY17" fmla="*/ 817 h 10026"/>
                <a:gd name="connsiteX18" fmla="*/ 4965 w 10000"/>
                <a:gd name="connsiteY18" fmla="*/ 928 h 10026"/>
                <a:gd name="connsiteX19" fmla="*/ 4713 w 10000"/>
                <a:gd name="connsiteY19" fmla="*/ 1062 h 10026"/>
                <a:gd name="connsiteX20" fmla="*/ 4472 w 10000"/>
                <a:gd name="connsiteY20" fmla="*/ 1206 h 10026"/>
                <a:gd name="connsiteX21" fmla="*/ 4241 w 10000"/>
                <a:gd name="connsiteY21" fmla="*/ 1355 h 10026"/>
                <a:gd name="connsiteX22" fmla="*/ 4000 w 10000"/>
                <a:gd name="connsiteY22" fmla="*/ 1521 h 10026"/>
                <a:gd name="connsiteX23" fmla="*/ 3769 w 10000"/>
                <a:gd name="connsiteY23" fmla="*/ 1692 h 10026"/>
                <a:gd name="connsiteX24" fmla="*/ 3549 w 10000"/>
                <a:gd name="connsiteY24" fmla="*/ 1879 h 10026"/>
                <a:gd name="connsiteX25" fmla="*/ 3318 w 10000"/>
                <a:gd name="connsiteY25" fmla="*/ 2071 h 10026"/>
                <a:gd name="connsiteX26" fmla="*/ 3108 w 10000"/>
                <a:gd name="connsiteY26" fmla="*/ 2274 h 10026"/>
                <a:gd name="connsiteX27" fmla="*/ 2887 w 10000"/>
                <a:gd name="connsiteY27" fmla="*/ 2504 h 10026"/>
                <a:gd name="connsiteX28" fmla="*/ 2682 w 10000"/>
                <a:gd name="connsiteY28" fmla="*/ 2738 h 10026"/>
                <a:gd name="connsiteX29" fmla="*/ 2472 w 10000"/>
                <a:gd name="connsiteY29" fmla="*/ 2973 h 10026"/>
                <a:gd name="connsiteX30" fmla="*/ 2283 w 10000"/>
                <a:gd name="connsiteY30" fmla="*/ 3224 h 10026"/>
                <a:gd name="connsiteX31" fmla="*/ 2089 w 10000"/>
                <a:gd name="connsiteY31" fmla="*/ 3502 h 10026"/>
                <a:gd name="connsiteX32" fmla="*/ 1900 w 10000"/>
                <a:gd name="connsiteY32" fmla="*/ 3780 h 10026"/>
                <a:gd name="connsiteX33" fmla="*/ 1727 w 10000"/>
                <a:gd name="connsiteY33" fmla="*/ 4052 h 10026"/>
                <a:gd name="connsiteX34" fmla="*/ 1570 w 10000"/>
                <a:gd name="connsiteY34" fmla="*/ 4340 h 10026"/>
                <a:gd name="connsiteX35" fmla="*/ 1418 w 10000"/>
                <a:gd name="connsiteY35" fmla="*/ 4617 h 10026"/>
                <a:gd name="connsiteX36" fmla="*/ 1276 w 10000"/>
                <a:gd name="connsiteY36" fmla="*/ 4900 h 10026"/>
                <a:gd name="connsiteX37" fmla="*/ 1145 w 10000"/>
                <a:gd name="connsiteY37" fmla="*/ 5189 h 10026"/>
                <a:gd name="connsiteX38" fmla="*/ 1024 w 10000"/>
                <a:gd name="connsiteY38" fmla="*/ 5472 h 10026"/>
                <a:gd name="connsiteX39" fmla="*/ 902 w 10000"/>
                <a:gd name="connsiteY39" fmla="*/ 5760 h 10026"/>
                <a:gd name="connsiteX40" fmla="*/ 803 w 10000"/>
                <a:gd name="connsiteY40" fmla="*/ 6032 h 10026"/>
                <a:gd name="connsiteX41" fmla="*/ 703 w 10000"/>
                <a:gd name="connsiteY41" fmla="*/ 6310 h 10026"/>
                <a:gd name="connsiteX42" fmla="*/ 624 w 10000"/>
                <a:gd name="connsiteY42" fmla="*/ 6587 h 10026"/>
                <a:gd name="connsiteX43" fmla="*/ 546 w 10000"/>
                <a:gd name="connsiteY43" fmla="*/ 6849 h 10026"/>
                <a:gd name="connsiteX44" fmla="*/ 404 w 10000"/>
                <a:gd name="connsiteY44" fmla="*/ 7373 h 10026"/>
                <a:gd name="connsiteX45" fmla="*/ 294 w 10000"/>
                <a:gd name="connsiteY45" fmla="*/ 7863 h 10026"/>
                <a:gd name="connsiteX46" fmla="*/ 205 w 10000"/>
                <a:gd name="connsiteY46" fmla="*/ 8323 h 10026"/>
                <a:gd name="connsiteX47" fmla="*/ 131 w 10000"/>
                <a:gd name="connsiteY47" fmla="*/ 8729 h 10026"/>
                <a:gd name="connsiteX48" fmla="*/ 84 w 10000"/>
                <a:gd name="connsiteY48" fmla="*/ 9108 h 10026"/>
                <a:gd name="connsiteX49" fmla="*/ 42 w 10000"/>
                <a:gd name="connsiteY49" fmla="*/ 9427 h 10026"/>
                <a:gd name="connsiteX50" fmla="*/ 10 w 10000"/>
                <a:gd name="connsiteY50" fmla="*/ 9876 h 10026"/>
                <a:gd name="connsiteX51" fmla="*/ 0 w 10000"/>
                <a:gd name="connsiteY51" fmla="*/ 10026 h 10026"/>
                <a:gd name="connsiteX0" fmla="*/ 9982 w 9982"/>
                <a:gd name="connsiteY0" fmla="*/ 0 h 10048"/>
                <a:gd name="connsiteX1" fmla="*/ 9709 w 9982"/>
                <a:gd name="connsiteY1" fmla="*/ 27 h 10048"/>
                <a:gd name="connsiteX2" fmla="*/ 9454 w 9982"/>
                <a:gd name="connsiteY2" fmla="*/ 22 h 10048"/>
                <a:gd name="connsiteX3" fmla="*/ 8913 w 9982"/>
                <a:gd name="connsiteY3" fmla="*/ 59 h 10048"/>
                <a:gd name="connsiteX4" fmla="*/ 8640 w 9982"/>
                <a:gd name="connsiteY4" fmla="*/ 70 h 10048"/>
                <a:gd name="connsiteX5" fmla="*/ 8367 w 9982"/>
                <a:gd name="connsiteY5" fmla="*/ 80 h 10048"/>
                <a:gd name="connsiteX6" fmla="*/ 8099 w 9982"/>
                <a:gd name="connsiteY6" fmla="*/ 91 h 10048"/>
                <a:gd name="connsiteX7" fmla="*/ 7827 w 9982"/>
                <a:gd name="connsiteY7" fmla="*/ 123 h 10048"/>
                <a:gd name="connsiteX8" fmla="*/ 7554 w 9982"/>
                <a:gd name="connsiteY8" fmla="*/ 155 h 10048"/>
                <a:gd name="connsiteX9" fmla="*/ 7297 w 9982"/>
                <a:gd name="connsiteY9" fmla="*/ 193 h 10048"/>
                <a:gd name="connsiteX10" fmla="*/ 7024 w 9982"/>
                <a:gd name="connsiteY10" fmla="*/ 246 h 10048"/>
                <a:gd name="connsiteX11" fmla="*/ 6761 w 9982"/>
                <a:gd name="connsiteY11" fmla="*/ 305 h 10048"/>
                <a:gd name="connsiteX12" fmla="*/ 6493 w 9982"/>
                <a:gd name="connsiteY12" fmla="*/ 369 h 10048"/>
                <a:gd name="connsiteX13" fmla="*/ 6231 w 9982"/>
                <a:gd name="connsiteY13" fmla="*/ 438 h 10048"/>
                <a:gd name="connsiteX14" fmla="*/ 5979 w 9982"/>
                <a:gd name="connsiteY14" fmla="*/ 529 h 10048"/>
                <a:gd name="connsiteX15" fmla="*/ 5717 w 9982"/>
                <a:gd name="connsiteY15" fmla="*/ 625 h 10048"/>
                <a:gd name="connsiteX16" fmla="*/ 5465 w 9982"/>
                <a:gd name="connsiteY16" fmla="*/ 727 h 10048"/>
                <a:gd name="connsiteX17" fmla="*/ 5218 w 9982"/>
                <a:gd name="connsiteY17" fmla="*/ 839 h 10048"/>
                <a:gd name="connsiteX18" fmla="*/ 4965 w 9982"/>
                <a:gd name="connsiteY18" fmla="*/ 950 h 10048"/>
                <a:gd name="connsiteX19" fmla="*/ 4713 w 9982"/>
                <a:gd name="connsiteY19" fmla="*/ 1084 h 10048"/>
                <a:gd name="connsiteX20" fmla="*/ 4472 w 9982"/>
                <a:gd name="connsiteY20" fmla="*/ 1228 h 10048"/>
                <a:gd name="connsiteX21" fmla="*/ 4241 w 9982"/>
                <a:gd name="connsiteY21" fmla="*/ 1377 h 10048"/>
                <a:gd name="connsiteX22" fmla="*/ 4000 w 9982"/>
                <a:gd name="connsiteY22" fmla="*/ 1543 h 10048"/>
                <a:gd name="connsiteX23" fmla="*/ 3769 w 9982"/>
                <a:gd name="connsiteY23" fmla="*/ 1714 h 10048"/>
                <a:gd name="connsiteX24" fmla="*/ 3549 w 9982"/>
                <a:gd name="connsiteY24" fmla="*/ 1901 h 10048"/>
                <a:gd name="connsiteX25" fmla="*/ 3318 w 9982"/>
                <a:gd name="connsiteY25" fmla="*/ 2093 h 10048"/>
                <a:gd name="connsiteX26" fmla="*/ 3108 w 9982"/>
                <a:gd name="connsiteY26" fmla="*/ 2296 h 10048"/>
                <a:gd name="connsiteX27" fmla="*/ 2887 w 9982"/>
                <a:gd name="connsiteY27" fmla="*/ 2526 h 10048"/>
                <a:gd name="connsiteX28" fmla="*/ 2682 w 9982"/>
                <a:gd name="connsiteY28" fmla="*/ 2760 h 10048"/>
                <a:gd name="connsiteX29" fmla="*/ 2472 w 9982"/>
                <a:gd name="connsiteY29" fmla="*/ 2995 h 10048"/>
                <a:gd name="connsiteX30" fmla="*/ 2283 w 9982"/>
                <a:gd name="connsiteY30" fmla="*/ 3246 h 10048"/>
                <a:gd name="connsiteX31" fmla="*/ 2089 w 9982"/>
                <a:gd name="connsiteY31" fmla="*/ 3524 h 10048"/>
                <a:gd name="connsiteX32" fmla="*/ 1900 w 9982"/>
                <a:gd name="connsiteY32" fmla="*/ 3802 h 10048"/>
                <a:gd name="connsiteX33" fmla="*/ 1727 w 9982"/>
                <a:gd name="connsiteY33" fmla="*/ 4074 h 10048"/>
                <a:gd name="connsiteX34" fmla="*/ 1570 w 9982"/>
                <a:gd name="connsiteY34" fmla="*/ 4362 h 10048"/>
                <a:gd name="connsiteX35" fmla="*/ 1418 w 9982"/>
                <a:gd name="connsiteY35" fmla="*/ 4639 h 10048"/>
                <a:gd name="connsiteX36" fmla="*/ 1276 w 9982"/>
                <a:gd name="connsiteY36" fmla="*/ 4922 h 10048"/>
                <a:gd name="connsiteX37" fmla="*/ 1145 w 9982"/>
                <a:gd name="connsiteY37" fmla="*/ 5211 h 10048"/>
                <a:gd name="connsiteX38" fmla="*/ 1024 w 9982"/>
                <a:gd name="connsiteY38" fmla="*/ 5494 h 10048"/>
                <a:gd name="connsiteX39" fmla="*/ 902 w 9982"/>
                <a:gd name="connsiteY39" fmla="*/ 5782 h 10048"/>
                <a:gd name="connsiteX40" fmla="*/ 803 w 9982"/>
                <a:gd name="connsiteY40" fmla="*/ 6054 h 10048"/>
                <a:gd name="connsiteX41" fmla="*/ 703 w 9982"/>
                <a:gd name="connsiteY41" fmla="*/ 6332 h 10048"/>
                <a:gd name="connsiteX42" fmla="*/ 624 w 9982"/>
                <a:gd name="connsiteY42" fmla="*/ 6609 h 10048"/>
                <a:gd name="connsiteX43" fmla="*/ 546 w 9982"/>
                <a:gd name="connsiteY43" fmla="*/ 6871 h 10048"/>
                <a:gd name="connsiteX44" fmla="*/ 404 w 9982"/>
                <a:gd name="connsiteY44" fmla="*/ 7395 h 10048"/>
                <a:gd name="connsiteX45" fmla="*/ 294 w 9982"/>
                <a:gd name="connsiteY45" fmla="*/ 7885 h 10048"/>
                <a:gd name="connsiteX46" fmla="*/ 205 w 9982"/>
                <a:gd name="connsiteY46" fmla="*/ 8345 h 10048"/>
                <a:gd name="connsiteX47" fmla="*/ 131 w 9982"/>
                <a:gd name="connsiteY47" fmla="*/ 8751 h 10048"/>
                <a:gd name="connsiteX48" fmla="*/ 84 w 9982"/>
                <a:gd name="connsiteY48" fmla="*/ 9130 h 10048"/>
                <a:gd name="connsiteX49" fmla="*/ 42 w 9982"/>
                <a:gd name="connsiteY49" fmla="*/ 9449 h 10048"/>
                <a:gd name="connsiteX50" fmla="*/ 10 w 9982"/>
                <a:gd name="connsiteY50" fmla="*/ 9898 h 10048"/>
                <a:gd name="connsiteX51" fmla="*/ 0 w 9982"/>
                <a:gd name="connsiteY51" fmla="*/ 10048 h 10048"/>
                <a:gd name="connsiteX0" fmla="*/ 10000 w 10000"/>
                <a:gd name="connsiteY0" fmla="*/ 0 h 10000"/>
                <a:gd name="connsiteX1" fmla="*/ 9471 w 10000"/>
                <a:gd name="connsiteY1" fmla="*/ 22 h 10000"/>
                <a:gd name="connsiteX2" fmla="*/ 8929 w 10000"/>
                <a:gd name="connsiteY2" fmla="*/ 59 h 10000"/>
                <a:gd name="connsiteX3" fmla="*/ 8656 w 10000"/>
                <a:gd name="connsiteY3" fmla="*/ 70 h 10000"/>
                <a:gd name="connsiteX4" fmla="*/ 8382 w 10000"/>
                <a:gd name="connsiteY4" fmla="*/ 80 h 10000"/>
                <a:gd name="connsiteX5" fmla="*/ 8114 w 10000"/>
                <a:gd name="connsiteY5" fmla="*/ 91 h 10000"/>
                <a:gd name="connsiteX6" fmla="*/ 7841 w 10000"/>
                <a:gd name="connsiteY6" fmla="*/ 122 h 10000"/>
                <a:gd name="connsiteX7" fmla="*/ 7568 w 10000"/>
                <a:gd name="connsiteY7" fmla="*/ 154 h 10000"/>
                <a:gd name="connsiteX8" fmla="*/ 7310 w 10000"/>
                <a:gd name="connsiteY8" fmla="*/ 192 h 10000"/>
                <a:gd name="connsiteX9" fmla="*/ 7037 w 10000"/>
                <a:gd name="connsiteY9" fmla="*/ 245 h 10000"/>
                <a:gd name="connsiteX10" fmla="*/ 6773 w 10000"/>
                <a:gd name="connsiteY10" fmla="*/ 304 h 10000"/>
                <a:gd name="connsiteX11" fmla="*/ 6505 w 10000"/>
                <a:gd name="connsiteY11" fmla="*/ 367 h 10000"/>
                <a:gd name="connsiteX12" fmla="*/ 6242 w 10000"/>
                <a:gd name="connsiteY12" fmla="*/ 436 h 10000"/>
                <a:gd name="connsiteX13" fmla="*/ 5990 w 10000"/>
                <a:gd name="connsiteY13" fmla="*/ 526 h 10000"/>
                <a:gd name="connsiteX14" fmla="*/ 5727 w 10000"/>
                <a:gd name="connsiteY14" fmla="*/ 622 h 10000"/>
                <a:gd name="connsiteX15" fmla="*/ 5475 w 10000"/>
                <a:gd name="connsiteY15" fmla="*/ 724 h 10000"/>
                <a:gd name="connsiteX16" fmla="*/ 5227 w 10000"/>
                <a:gd name="connsiteY16" fmla="*/ 835 h 10000"/>
                <a:gd name="connsiteX17" fmla="*/ 4974 w 10000"/>
                <a:gd name="connsiteY17" fmla="*/ 945 h 10000"/>
                <a:gd name="connsiteX18" fmla="*/ 4721 w 10000"/>
                <a:gd name="connsiteY18" fmla="*/ 1079 h 10000"/>
                <a:gd name="connsiteX19" fmla="*/ 4480 w 10000"/>
                <a:gd name="connsiteY19" fmla="*/ 1222 h 10000"/>
                <a:gd name="connsiteX20" fmla="*/ 4249 w 10000"/>
                <a:gd name="connsiteY20" fmla="*/ 1370 h 10000"/>
                <a:gd name="connsiteX21" fmla="*/ 4007 w 10000"/>
                <a:gd name="connsiteY21" fmla="*/ 1536 h 10000"/>
                <a:gd name="connsiteX22" fmla="*/ 3776 w 10000"/>
                <a:gd name="connsiteY22" fmla="*/ 1706 h 10000"/>
                <a:gd name="connsiteX23" fmla="*/ 3555 w 10000"/>
                <a:gd name="connsiteY23" fmla="*/ 1892 h 10000"/>
                <a:gd name="connsiteX24" fmla="*/ 3324 w 10000"/>
                <a:gd name="connsiteY24" fmla="*/ 2083 h 10000"/>
                <a:gd name="connsiteX25" fmla="*/ 3114 w 10000"/>
                <a:gd name="connsiteY25" fmla="*/ 2285 h 10000"/>
                <a:gd name="connsiteX26" fmla="*/ 2892 w 10000"/>
                <a:gd name="connsiteY26" fmla="*/ 2514 h 10000"/>
                <a:gd name="connsiteX27" fmla="*/ 2687 w 10000"/>
                <a:gd name="connsiteY27" fmla="*/ 2747 h 10000"/>
                <a:gd name="connsiteX28" fmla="*/ 2476 w 10000"/>
                <a:gd name="connsiteY28" fmla="*/ 2981 h 10000"/>
                <a:gd name="connsiteX29" fmla="*/ 2287 w 10000"/>
                <a:gd name="connsiteY29" fmla="*/ 3230 h 10000"/>
                <a:gd name="connsiteX30" fmla="*/ 2093 w 10000"/>
                <a:gd name="connsiteY30" fmla="*/ 3507 h 10000"/>
                <a:gd name="connsiteX31" fmla="*/ 1903 w 10000"/>
                <a:gd name="connsiteY31" fmla="*/ 3784 h 10000"/>
                <a:gd name="connsiteX32" fmla="*/ 1730 w 10000"/>
                <a:gd name="connsiteY32" fmla="*/ 4055 h 10000"/>
                <a:gd name="connsiteX33" fmla="*/ 1573 w 10000"/>
                <a:gd name="connsiteY33" fmla="*/ 4341 h 10000"/>
                <a:gd name="connsiteX34" fmla="*/ 1421 w 10000"/>
                <a:gd name="connsiteY34" fmla="*/ 4617 h 10000"/>
                <a:gd name="connsiteX35" fmla="*/ 1278 w 10000"/>
                <a:gd name="connsiteY35" fmla="*/ 4898 h 10000"/>
                <a:gd name="connsiteX36" fmla="*/ 1147 w 10000"/>
                <a:gd name="connsiteY36" fmla="*/ 5186 h 10000"/>
                <a:gd name="connsiteX37" fmla="*/ 1026 w 10000"/>
                <a:gd name="connsiteY37" fmla="*/ 5468 h 10000"/>
                <a:gd name="connsiteX38" fmla="*/ 904 w 10000"/>
                <a:gd name="connsiteY38" fmla="*/ 5754 h 10000"/>
                <a:gd name="connsiteX39" fmla="*/ 804 w 10000"/>
                <a:gd name="connsiteY39" fmla="*/ 6025 h 10000"/>
                <a:gd name="connsiteX40" fmla="*/ 704 w 10000"/>
                <a:gd name="connsiteY40" fmla="*/ 6302 h 10000"/>
                <a:gd name="connsiteX41" fmla="*/ 625 w 10000"/>
                <a:gd name="connsiteY41" fmla="*/ 6577 h 10000"/>
                <a:gd name="connsiteX42" fmla="*/ 547 w 10000"/>
                <a:gd name="connsiteY42" fmla="*/ 6838 h 10000"/>
                <a:gd name="connsiteX43" fmla="*/ 405 w 10000"/>
                <a:gd name="connsiteY43" fmla="*/ 7360 h 10000"/>
                <a:gd name="connsiteX44" fmla="*/ 295 w 10000"/>
                <a:gd name="connsiteY44" fmla="*/ 7847 h 10000"/>
                <a:gd name="connsiteX45" fmla="*/ 205 w 10000"/>
                <a:gd name="connsiteY45" fmla="*/ 8305 h 10000"/>
                <a:gd name="connsiteX46" fmla="*/ 131 w 10000"/>
                <a:gd name="connsiteY46" fmla="*/ 8709 h 10000"/>
                <a:gd name="connsiteX47" fmla="*/ 84 w 10000"/>
                <a:gd name="connsiteY47" fmla="*/ 9086 h 10000"/>
                <a:gd name="connsiteX48" fmla="*/ 42 w 10000"/>
                <a:gd name="connsiteY48" fmla="*/ 9404 h 10000"/>
                <a:gd name="connsiteX49" fmla="*/ 10 w 10000"/>
                <a:gd name="connsiteY49" fmla="*/ 9851 h 10000"/>
                <a:gd name="connsiteX50" fmla="*/ 0 w 10000"/>
                <a:gd name="connsiteY50" fmla="*/ 10000 h 10000"/>
                <a:gd name="connsiteX0" fmla="*/ 10000 w 10000"/>
                <a:gd name="connsiteY0" fmla="*/ 0 h 10000"/>
                <a:gd name="connsiteX1" fmla="*/ 9471 w 10000"/>
                <a:gd name="connsiteY1" fmla="*/ 22 h 10000"/>
                <a:gd name="connsiteX2" fmla="*/ 8929 w 10000"/>
                <a:gd name="connsiteY2" fmla="*/ 11 h 10000"/>
                <a:gd name="connsiteX3" fmla="*/ 8656 w 10000"/>
                <a:gd name="connsiteY3" fmla="*/ 70 h 10000"/>
                <a:gd name="connsiteX4" fmla="*/ 8382 w 10000"/>
                <a:gd name="connsiteY4" fmla="*/ 80 h 10000"/>
                <a:gd name="connsiteX5" fmla="*/ 8114 w 10000"/>
                <a:gd name="connsiteY5" fmla="*/ 91 h 10000"/>
                <a:gd name="connsiteX6" fmla="*/ 7841 w 10000"/>
                <a:gd name="connsiteY6" fmla="*/ 122 h 10000"/>
                <a:gd name="connsiteX7" fmla="*/ 7568 w 10000"/>
                <a:gd name="connsiteY7" fmla="*/ 154 h 10000"/>
                <a:gd name="connsiteX8" fmla="*/ 7310 w 10000"/>
                <a:gd name="connsiteY8" fmla="*/ 192 h 10000"/>
                <a:gd name="connsiteX9" fmla="*/ 7037 w 10000"/>
                <a:gd name="connsiteY9" fmla="*/ 245 h 10000"/>
                <a:gd name="connsiteX10" fmla="*/ 6773 w 10000"/>
                <a:gd name="connsiteY10" fmla="*/ 304 h 10000"/>
                <a:gd name="connsiteX11" fmla="*/ 6505 w 10000"/>
                <a:gd name="connsiteY11" fmla="*/ 367 h 10000"/>
                <a:gd name="connsiteX12" fmla="*/ 6242 w 10000"/>
                <a:gd name="connsiteY12" fmla="*/ 436 h 10000"/>
                <a:gd name="connsiteX13" fmla="*/ 5990 w 10000"/>
                <a:gd name="connsiteY13" fmla="*/ 526 h 10000"/>
                <a:gd name="connsiteX14" fmla="*/ 5727 w 10000"/>
                <a:gd name="connsiteY14" fmla="*/ 622 h 10000"/>
                <a:gd name="connsiteX15" fmla="*/ 5475 w 10000"/>
                <a:gd name="connsiteY15" fmla="*/ 724 h 10000"/>
                <a:gd name="connsiteX16" fmla="*/ 5227 w 10000"/>
                <a:gd name="connsiteY16" fmla="*/ 835 h 10000"/>
                <a:gd name="connsiteX17" fmla="*/ 4974 w 10000"/>
                <a:gd name="connsiteY17" fmla="*/ 945 h 10000"/>
                <a:gd name="connsiteX18" fmla="*/ 4721 w 10000"/>
                <a:gd name="connsiteY18" fmla="*/ 1079 h 10000"/>
                <a:gd name="connsiteX19" fmla="*/ 4480 w 10000"/>
                <a:gd name="connsiteY19" fmla="*/ 1222 h 10000"/>
                <a:gd name="connsiteX20" fmla="*/ 4249 w 10000"/>
                <a:gd name="connsiteY20" fmla="*/ 1370 h 10000"/>
                <a:gd name="connsiteX21" fmla="*/ 4007 w 10000"/>
                <a:gd name="connsiteY21" fmla="*/ 1536 h 10000"/>
                <a:gd name="connsiteX22" fmla="*/ 3776 w 10000"/>
                <a:gd name="connsiteY22" fmla="*/ 1706 h 10000"/>
                <a:gd name="connsiteX23" fmla="*/ 3555 w 10000"/>
                <a:gd name="connsiteY23" fmla="*/ 1892 h 10000"/>
                <a:gd name="connsiteX24" fmla="*/ 3324 w 10000"/>
                <a:gd name="connsiteY24" fmla="*/ 2083 h 10000"/>
                <a:gd name="connsiteX25" fmla="*/ 3114 w 10000"/>
                <a:gd name="connsiteY25" fmla="*/ 2285 h 10000"/>
                <a:gd name="connsiteX26" fmla="*/ 2892 w 10000"/>
                <a:gd name="connsiteY26" fmla="*/ 2514 h 10000"/>
                <a:gd name="connsiteX27" fmla="*/ 2687 w 10000"/>
                <a:gd name="connsiteY27" fmla="*/ 2747 h 10000"/>
                <a:gd name="connsiteX28" fmla="*/ 2476 w 10000"/>
                <a:gd name="connsiteY28" fmla="*/ 2981 h 10000"/>
                <a:gd name="connsiteX29" fmla="*/ 2287 w 10000"/>
                <a:gd name="connsiteY29" fmla="*/ 3230 h 10000"/>
                <a:gd name="connsiteX30" fmla="*/ 2093 w 10000"/>
                <a:gd name="connsiteY30" fmla="*/ 3507 h 10000"/>
                <a:gd name="connsiteX31" fmla="*/ 1903 w 10000"/>
                <a:gd name="connsiteY31" fmla="*/ 3784 h 10000"/>
                <a:gd name="connsiteX32" fmla="*/ 1730 w 10000"/>
                <a:gd name="connsiteY32" fmla="*/ 4055 h 10000"/>
                <a:gd name="connsiteX33" fmla="*/ 1573 w 10000"/>
                <a:gd name="connsiteY33" fmla="*/ 4341 h 10000"/>
                <a:gd name="connsiteX34" fmla="*/ 1421 w 10000"/>
                <a:gd name="connsiteY34" fmla="*/ 4617 h 10000"/>
                <a:gd name="connsiteX35" fmla="*/ 1278 w 10000"/>
                <a:gd name="connsiteY35" fmla="*/ 4898 h 10000"/>
                <a:gd name="connsiteX36" fmla="*/ 1147 w 10000"/>
                <a:gd name="connsiteY36" fmla="*/ 5186 h 10000"/>
                <a:gd name="connsiteX37" fmla="*/ 1026 w 10000"/>
                <a:gd name="connsiteY37" fmla="*/ 5468 h 10000"/>
                <a:gd name="connsiteX38" fmla="*/ 904 w 10000"/>
                <a:gd name="connsiteY38" fmla="*/ 5754 h 10000"/>
                <a:gd name="connsiteX39" fmla="*/ 804 w 10000"/>
                <a:gd name="connsiteY39" fmla="*/ 6025 h 10000"/>
                <a:gd name="connsiteX40" fmla="*/ 704 w 10000"/>
                <a:gd name="connsiteY40" fmla="*/ 6302 h 10000"/>
                <a:gd name="connsiteX41" fmla="*/ 625 w 10000"/>
                <a:gd name="connsiteY41" fmla="*/ 6577 h 10000"/>
                <a:gd name="connsiteX42" fmla="*/ 547 w 10000"/>
                <a:gd name="connsiteY42" fmla="*/ 6838 h 10000"/>
                <a:gd name="connsiteX43" fmla="*/ 405 w 10000"/>
                <a:gd name="connsiteY43" fmla="*/ 7360 h 10000"/>
                <a:gd name="connsiteX44" fmla="*/ 295 w 10000"/>
                <a:gd name="connsiteY44" fmla="*/ 7847 h 10000"/>
                <a:gd name="connsiteX45" fmla="*/ 205 w 10000"/>
                <a:gd name="connsiteY45" fmla="*/ 8305 h 10000"/>
                <a:gd name="connsiteX46" fmla="*/ 131 w 10000"/>
                <a:gd name="connsiteY46" fmla="*/ 8709 h 10000"/>
                <a:gd name="connsiteX47" fmla="*/ 84 w 10000"/>
                <a:gd name="connsiteY47" fmla="*/ 9086 h 10000"/>
                <a:gd name="connsiteX48" fmla="*/ 42 w 10000"/>
                <a:gd name="connsiteY48" fmla="*/ 9404 h 10000"/>
                <a:gd name="connsiteX49" fmla="*/ 10 w 10000"/>
                <a:gd name="connsiteY49" fmla="*/ 9851 h 10000"/>
                <a:gd name="connsiteX50" fmla="*/ 0 w 10000"/>
                <a:gd name="connsiteY50" fmla="*/ 10000 h 10000"/>
                <a:gd name="connsiteX0" fmla="*/ 10000 w 10000"/>
                <a:gd name="connsiteY0" fmla="*/ 0 h 10000"/>
                <a:gd name="connsiteX1" fmla="*/ 9471 w 10000"/>
                <a:gd name="connsiteY1" fmla="*/ 22 h 10000"/>
                <a:gd name="connsiteX2" fmla="*/ 8929 w 10000"/>
                <a:gd name="connsiteY2" fmla="*/ 11 h 10000"/>
                <a:gd name="connsiteX3" fmla="*/ 8620 w 10000"/>
                <a:gd name="connsiteY3" fmla="*/ 22 h 10000"/>
                <a:gd name="connsiteX4" fmla="*/ 8382 w 10000"/>
                <a:gd name="connsiteY4" fmla="*/ 80 h 10000"/>
                <a:gd name="connsiteX5" fmla="*/ 8114 w 10000"/>
                <a:gd name="connsiteY5" fmla="*/ 91 h 10000"/>
                <a:gd name="connsiteX6" fmla="*/ 7841 w 10000"/>
                <a:gd name="connsiteY6" fmla="*/ 122 h 10000"/>
                <a:gd name="connsiteX7" fmla="*/ 7568 w 10000"/>
                <a:gd name="connsiteY7" fmla="*/ 154 h 10000"/>
                <a:gd name="connsiteX8" fmla="*/ 7310 w 10000"/>
                <a:gd name="connsiteY8" fmla="*/ 192 h 10000"/>
                <a:gd name="connsiteX9" fmla="*/ 7037 w 10000"/>
                <a:gd name="connsiteY9" fmla="*/ 245 h 10000"/>
                <a:gd name="connsiteX10" fmla="*/ 6773 w 10000"/>
                <a:gd name="connsiteY10" fmla="*/ 304 h 10000"/>
                <a:gd name="connsiteX11" fmla="*/ 6505 w 10000"/>
                <a:gd name="connsiteY11" fmla="*/ 367 h 10000"/>
                <a:gd name="connsiteX12" fmla="*/ 6242 w 10000"/>
                <a:gd name="connsiteY12" fmla="*/ 436 h 10000"/>
                <a:gd name="connsiteX13" fmla="*/ 5990 w 10000"/>
                <a:gd name="connsiteY13" fmla="*/ 526 h 10000"/>
                <a:gd name="connsiteX14" fmla="*/ 5727 w 10000"/>
                <a:gd name="connsiteY14" fmla="*/ 622 h 10000"/>
                <a:gd name="connsiteX15" fmla="*/ 5475 w 10000"/>
                <a:gd name="connsiteY15" fmla="*/ 724 h 10000"/>
                <a:gd name="connsiteX16" fmla="*/ 5227 w 10000"/>
                <a:gd name="connsiteY16" fmla="*/ 835 h 10000"/>
                <a:gd name="connsiteX17" fmla="*/ 4974 w 10000"/>
                <a:gd name="connsiteY17" fmla="*/ 945 h 10000"/>
                <a:gd name="connsiteX18" fmla="*/ 4721 w 10000"/>
                <a:gd name="connsiteY18" fmla="*/ 1079 h 10000"/>
                <a:gd name="connsiteX19" fmla="*/ 4480 w 10000"/>
                <a:gd name="connsiteY19" fmla="*/ 1222 h 10000"/>
                <a:gd name="connsiteX20" fmla="*/ 4249 w 10000"/>
                <a:gd name="connsiteY20" fmla="*/ 1370 h 10000"/>
                <a:gd name="connsiteX21" fmla="*/ 4007 w 10000"/>
                <a:gd name="connsiteY21" fmla="*/ 1536 h 10000"/>
                <a:gd name="connsiteX22" fmla="*/ 3776 w 10000"/>
                <a:gd name="connsiteY22" fmla="*/ 1706 h 10000"/>
                <a:gd name="connsiteX23" fmla="*/ 3555 w 10000"/>
                <a:gd name="connsiteY23" fmla="*/ 1892 h 10000"/>
                <a:gd name="connsiteX24" fmla="*/ 3324 w 10000"/>
                <a:gd name="connsiteY24" fmla="*/ 2083 h 10000"/>
                <a:gd name="connsiteX25" fmla="*/ 3114 w 10000"/>
                <a:gd name="connsiteY25" fmla="*/ 2285 h 10000"/>
                <a:gd name="connsiteX26" fmla="*/ 2892 w 10000"/>
                <a:gd name="connsiteY26" fmla="*/ 2514 h 10000"/>
                <a:gd name="connsiteX27" fmla="*/ 2687 w 10000"/>
                <a:gd name="connsiteY27" fmla="*/ 2747 h 10000"/>
                <a:gd name="connsiteX28" fmla="*/ 2476 w 10000"/>
                <a:gd name="connsiteY28" fmla="*/ 2981 h 10000"/>
                <a:gd name="connsiteX29" fmla="*/ 2287 w 10000"/>
                <a:gd name="connsiteY29" fmla="*/ 3230 h 10000"/>
                <a:gd name="connsiteX30" fmla="*/ 2093 w 10000"/>
                <a:gd name="connsiteY30" fmla="*/ 3507 h 10000"/>
                <a:gd name="connsiteX31" fmla="*/ 1903 w 10000"/>
                <a:gd name="connsiteY31" fmla="*/ 3784 h 10000"/>
                <a:gd name="connsiteX32" fmla="*/ 1730 w 10000"/>
                <a:gd name="connsiteY32" fmla="*/ 4055 h 10000"/>
                <a:gd name="connsiteX33" fmla="*/ 1573 w 10000"/>
                <a:gd name="connsiteY33" fmla="*/ 4341 h 10000"/>
                <a:gd name="connsiteX34" fmla="*/ 1421 w 10000"/>
                <a:gd name="connsiteY34" fmla="*/ 4617 h 10000"/>
                <a:gd name="connsiteX35" fmla="*/ 1278 w 10000"/>
                <a:gd name="connsiteY35" fmla="*/ 4898 h 10000"/>
                <a:gd name="connsiteX36" fmla="*/ 1147 w 10000"/>
                <a:gd name="connsiteY36" fmla="*/ 5186 h 10000"/>
                <a:gd name="connsiteX37" fmla="*/ 1026 w 10000"/>
                <a:gd name="connsiteY37" fmla="*/ 5468 h 10000"/>
                <a:gd name="connsiteX38" fmla="*/ 904 w 10000"/>
                <a:gd name="connsiteY38" fmla="*/ 5754 h 10000"/>
                <a:gd name="connsiteX39" fmla="*/ 804 w 10000"/>
                <a:gd name="connsiteY39" fmla="*/ 6025 h 10000"/>
                <a:gd name="connsiteX40" fmla="*/ 704 w 10000"/>
                <a:gd name="connsiteY40" fmla="*/ 6302 h 10000"/>
                <a:gd name="connsiteX41" fmla="*/ 625 w 10000"/>
                <a:gd name="connsiteY41" fmla="*/ 6577 h 10000"/>
                <a:gd name="connsiteX42" fmla="*/ 547 w 10000"/>
                <a:gd name="connsiteY42" fmla="*/ 6838 h 10000"/>
                <a:gd name="connsiteX43" fmla="*/ 405 w 10000"/>
                <a:gd name="connsiteY43" fmla="*/ 7360 h 10000"/>
                <a:gd name="connsiteX44" fmla="*/ 295 w 10000"/>
                <a:gd name="connsiteY44" fmla="*/ 7847 h 10000"/>
                <a:gd name="connsiteX45" fmla="*/ 205 w 10000"/>
                <a:gd name="connsiteY45" fmla="*/ 8305 h 10000"/>
                <a:gd name="connsiteX46" fmla="*/ 131 w 10000"/>
                <a:gd name="connsiteY46" fmla="*/ 8709 h 10000"/>
                <a:gd name="connsiteX47" fmla="*/ 84 w 10000"/>
                <a:gd name="connsiteY47" fmla="*/ 9086 h 10000"/>
                <a:gd name="connsiteX48" fmla="*/ 42 w 10000"/>
                <a:gd name="connsiteY48" fmla="*/ 9404 h 10000"/>
                <a:gd name="connsiteX49" fmla="*/ 10 w 10000"/>
                <a:gd name="connsiteY49" fmla="*/ 9851 h 10000"/>
                <a:gd name="connsiteX50" fmla="*/ 0 w 10000"/>
                <a:gd name="connsiteY50" fmla="*/ 10000 h 10000"/>
                <a:gd name="connsiteX0" fmla="*/ 10000 w 10000"/>
                <a:gd name="connsiteY0" fmla="*/ 26 h 10026"/>
                <a:gd name="connsiteX1" fmla="*/ 9471 w 10000"/>
                <a:gd name="connsiteY1" fmla="*/ 0 h 10026"/>
                <a:gd name="connsiteX2" fmla="*/ 8929 w 10000"/>
                <a:gd name="connsiteY2" fmla="*/ 37 h 10026"/>
                <a:gd name="connsiteX3" fmla="*/ 8620 w 10000"/>
                <a:gd name="connsiteY3" fmla="*/ 48 h 10026"/>
                <a:gd name="connsiteX4" fmla="*/ 8382 w 10000"/>
                <a:gd name="connsiteY4" fmla="*/ 106 h 10026"/>
                <a:gd name="connsiteX5" fmla="*/ 8114 w 10000"/>
                <a:gd name="connsiteY5" fmla="*/ 117 h 10026"/>
                <a:gd name="connsiteX6" fmla="*/ 7841 w 10000"/>
                <a:gd name="connsiteY6" fmla="*/ 148 h 10026"/>
                <a:gd name="connsiteX7" fmla="*/ 7568 w 10000"/>
                <a:gd name="connsiteY7" fmla="*/ 180 h 10026"/>
                <a:gd name="connsiteX8" fmla="*/ 7310 w 10000"/>
                <a:gd name="connsiteY8" fmla="*/ 218 h 10026"/>
                <a:gd name="connsiteX9" fmla="*/ 7037 w 10000"/>
                <a:gd name="connsiteY9" fmla="*/ 271 h 10026"/>
                <a:gd name="connsiteX10" fmla="*/ 6773 w 10000"/>
                <a:gd name="connsiteY10" fmla="*/ 330 h 10026"/>
                <a:gd name="connsiteX11" fmla="*/ 6505 w 10000"/>
                <a:gd name="connsiteY11" fmla="*/ 393 h 10026"/>
                <a:gd name="connsiteX12" fmla="*/ 6242 w 10000"/>
                <a:gd name="connsiteY12" fmla="*/ 462 h 10026"/>
                <a:gd name="connsiteX13" fmla="*/ 5990 w 10000"/>
                <a:gd name="connsiteY13" fmla="*/ 552 h 10026"/>
                <a:gd name="connsiteX14" fmla="*/ 5727 w 10000"/>
                <a:gd name="connsiteY14" fmla="*/ 648 h 10026"/>
                <a:gd name="connsiteX15" fmla="*/ 5475 w 10000"/>
                <a:gd name="connsiteY15" fmla="*/ 750 h 10026"/>
                <a:gd name="connsiteX16" fmla="*/ 5227 w 10000"/>
                <a:gd name="connsiteY16" fmla="*/ 861 h 10026"/>
                <a:gd name="connsiteX17" fmla="*/ 4974 w 10000"/>
                <a:gd name="connsiteY17" fmla="*/ 971 h 10026"/>
                <a:gd name="connsiteX18" fmla="*/ 4721 w 10000"/>
                <a:gd name="connsiteY18" fmla="*/ 1105 h 10026"/>
                <a:gd name="connsiteX19" fmla="*/ 4480 w 10000"/>
                <a:gd name="connsiteY19" fmla="*/ 1248 h 10026"/>
                <a:gd name="connsiteX20" fmla="*/ 4249 w 10000"/>
                <a:gd name="connsiteY20" fmla="*/ 1396 h 10026"/>
                <a:gd name="connsiteX21" fmla="*/ 4007 w 10000"/>
                <a:gd name="connsiteY21" fmla="*/ 1562 h 10026"/>
                <a:gd name="connsiteX22" fmla="*/ 3776 w 10000"/>
                <a:gd name="connsiteY22" fmla="*/ 1732 h 10026"/>
                <a:gd name="connsiteX23" fmla="*/ 3555 w 10000"/>
                <a:gd name="connsiteY23" fmla="*/ 1918 h 10026"/>
                <a:gd name="connsiteX24" fmla="*/ 3324 w 10000"/>
                <a:gd name="connsiteY24" fmla="*/ 2109 h 10026"/>
                <a:gd name="connsiteX25" fmla="*/ 3114 w 10000"/>
                <a:gd name="connsiteY25" fmla="*/ 2311 h 10026"/>
                <a:gd name="connsiteX26" fmla="*/ 2892 w 10000"/>
                <a:gd name="connsiteY26" fmla="*/ 2540 h 10026"/>
                <a:gd name="connsiteX27" fmla="*/ 2687 w 10000"/>
                <a:gd name="connsiteY27" fmla="*/ 2773 h 10026"/>
                <a:gd name="connsiteX28" fmla="*/ 2476 w 10000"/>
                <a:gd name="connsiteY28" fmla="*/ 3007 h 10026"/>
                <a:gd name="connsiteX29" fmla="*/ 2287 w 10000"/>
                <a:gd name="connsiteY29" fmla="*/ 3256 h 10026"/>
                <a:gd name="connsiteX30" fmla="*/ 2093 w 10000"/>
                <a:gd name="connsiteY30" fmla="*/ 3533 h 10026"/>
                <a:gd name="connsiteX31" fmla="*/ 1903 w 10000"/>
                <a:gd name="connsiteY31" fmla="*/ 3810 h 10026"/>
                <a:gd name="connsiteX32" fmla="*/ 1730 w 10000"/>
                <a:gd name="connsiteY32" fmla="*/ 4081 h 10026"/>
                <a:gd name="connsiteX33" fmla="*/ 1573 w 10000"/>
                <a:gd name="connsiteY33" fmla="*/ 4367 h 10026"/>
                <a:gd name="connsiteX34" fmla="*/ 1421 w 10000"/>
                <a:gd name="connsiteY34" fmla="*/ 4643 h 10026"/>
                <a:gd name="connsiteX35" fmla="*/ 1278 w 10000"/>
                <a:gd name="connsiteY35" fmla="*/ 4924 h 10026"/>
                <a:gd name="connsiteX36" fmla="*/ 1147 w 10000"/>
                <a:gd name="connsiteY36" fmla="*/ 5212 h 10026"/>
                <a:gd name="connsiteX37" fmla="*/ 1026 w 10000"/>
                <a:gd name="connsiteY37" fmla="*/ 5494 h 10026"/>
                <a:gd name="connsiteX38" fmla="*/ 904 w 10000"/>
                <a:gd name="connsiteY38" fmla="*/ 5780 h 10026"/>
                <a:gd name="connsiteX39" fmla="*/ 804 w 10000"/>
                <a:gd name="connsiteY39" fmla="*/ 6051 h 10026"/>
                <a:gd name="connsiteX40" fmla="*/ 704 w 10000"/>
                <a:gd name="connsiteY40" fmla="*/ 6328 h 10026"/>
                <a:gd name="connsiteX41" fmla="*/ 625 w 10000"/>
                <a:gd name="connsiteY41" fmla="*/ 6603 h 10026"/>
                <a:gd name="connsiteX42" fmla="*/ 547 w 10000"/>
                <a:gd name="connsiteY42" fmla="*/ 6864 h 10026"/>
                <a:gd name="connsiteX43" fmla="*/ 405 w 10000"/>
                <a:gd name="connsiteY43" fmla="*/ 7386 h 10026"/>
                <a:gd name="connsiteX44" fmla="*/ 295 w 10000"/>
                <a:gd name="connsiteY44" fmla="*/ 7873 h 10026"/>
                <a:gd name="connsiteX45" fmla="*/ 205 w 10000"/>
                <a:gd name="connsiteY45" fmla="*/ 8331 h 10026"/>
                <a:gd name="connsiteX46" fmla="*/ 131 w 10000"/>
                <a:gd name="connsiteY46" fmla="*/ 8735 h 10026"/>
                <a:gd name="connsiteX47" fmla="*/ 84 w 10000"/>
                <a:gd name="connsiteY47" fmla="*/ 9112 h 10026"/>
                <a:gd name="connsiteX48" fmla="*/ 42 w 10000"/>
                <a:gd name="connsiteY48" fmla="*/ 9430 h 10026"/>
                <a:gd name="connsiteX49" fmla="*/ 10 w 10000"/>
                <a:gd name="connsiteY49" fmla="*/ 9877 h 10026"/>
                <a:gd name="connsiteX50" fmla="*/ 0 w 10000"/>
                <a:gd name="connsiteY50" fmla="*/ 10026 h 10026"/>
                <a:gd name="connsiteX0" fmla="*/ 10000 w 10000"/>
                <a:gd name="connsiteY0" fmla="*/ 26 h 10026"/>
                <a:gd name="connsiteX1" fmla="*/ 9471 w 10000"/>
                <a:gd name="connsiteY1" fmla="*/ 0 h 10026"/>
                <a:gd name="connsiteX2" fmla="*/ 8929 w 10000"/>
                <a:gd name="connsiteY2" fmla="*/ 37 h 10026"/>
                <a:gd name="connsiteX3" fmla="*/ 8382 w 10000"/>
                <a:gd name="connsiteY3" fmla="*/ 106 h 10026"/>
                <a:gd name="connsiteX4" fmla="*/ 8114 w 10000"/>
                <a:gd name="connsiteY4" fmla="*/ 117 h 10026"/>
                <a:gd name="connsiteX5" fmla="*/ 7841 w 10000"/>
                <a:gd name="connsiteY5" fmla="*/ 148 h 10026"/>
                <a:gd name="connsiteX6" fmla="*/ 7568 w 10000"/>
                <a:gd name="connsiteY6" fmla="*/ 180 h 10026"/>
                <a:gd name="connsiteX7" fmla="*/ 7310 w 10000"/>
                <a:gd name="connsiteY7" fmla="*/ 218 h 10026"/>
                <a:gd name="connsiteX8" fmla="*/ 7037 w 10000"/>
                <a:gd name="connsiteY8" fmla="*/ 271 h 10026"/>
                <a:gd name="connsiteX9" fmla="*/ 6773 w 10000"/>
                <a:gd name="connsiteY9" fmla="*/ 330 h 10026"/>
                <a:gd name="connsiteX10" fmla="*/ 6505 w 10000"/>
                <a:gd name="connsiteY10" fmla="*/ 393 h 10026"/>
                <a:gd name="connsiteX11" fmla="*/ 6242 w 10000"/>
                <a:gd name="connsiteY11" fmla="*/ 462 h 10026"/>
                <a:gd name="connsiteX12" fmla="*/ 5990 w 10000"/>
                <a:gd name="connsiteY12" fmla="*/ 552 h 10026"/>
                <a:gd name="connsiteX13" fmla="*/ 5727 w 10000"/>
                <a:gd name="connsiteY13" fmla="*/ 648 h 10026"/>
                <a:gd name="connsiteX14" fmla="*/ 5475 w 10000"/>
                <a:gd name="connsiteY14" fmla="*/ 750 h 10026"/>
                <a:gd name="connsiteX15" fmla="*/ 5227 w 10000"/>
                <a:gd name="connsiteY15" fmla="*/ 861 h 10026"/>
                <a:gd name="connsiteX16" fmla="*/ 4974 w 10000"/>
                <a:gd name="connsiteY16" fmla="*/ 971 h 10026"/>
                <a:gd name="connsiteX17" fmla="*/ 4721 w 10000"/>
                <a:gd name="connsiteY17" fmla="*/ 1105 h 10026"/>
                <a:gd name="connsiteX18" fmla="*/ 4480 w 10000"/>
                <a:gd name="connsiteY18" fmla="*/ 1248 h 10026"/>
                <a:gd name="connsiteX19" fmla="*/ 4249 w 10000"/>
                <a:gd name="connsiteY19" fmla="*/ 1396 h 10026"/>
                <a:gd name="connsiteX20" fmla="*/ 4007 w 10000"/>
                <a:gd name="connsiteY20" fmla="*/ 1562 h 10026"/>
                <a:gd name="connsiteX21" fmla="*/ 3776 w 10000"/>
                <a:gd name="connsiteY21" fmla="*/ 1732 h 10026"/>
                <a:gd name="connsiteX22" fmla="*/ 3555 w 10000"/>
                <a:gd name="connsiteY22" fmla="*/ 1918 h 10026"/>
                <a:gd name="connsiteX23" fmla="*/ 3324 w 10000"/>
                <a:gd name="connsiteY23" fmla="*/ 2109 h 10026"/>
                <a:gd name="connsiteX24" fmla="*/ 3114 w 10000"/>
                <a:gd name="connsiteY24" fmla="*/ 2311 h 10026"/>
                <a:gd name="connsiteX25" fmla="*/ 2892 w 10000"/>
                <a:gd name="connsiteY25" fmla="*/ 2540 h 10026"/>
                <a:gd name="connsiteX26" fmla="*/ 2687 w 10000"/>
                <a:gd name="connsiteY26" fmla="*/ 2773 h 10026"/>
                <a:gd name="connsiteX27" fmla="*/ 2476 w 10000"/>
                <a:gd name="connsiteY27" fmla="*/ 3007 h 10026"/>
                <a:gd name="connsiteX28" fmla="*/ 2287 w 10000"/>
                <a:gd name="connsiteY28" fmla="*/ 3256 h 10026"/>
                <a:gd name="connsiteX29" fmla="*/ 2093 w 10000"/>
                <a:gd name="connsiteY29" fmla="*/ 3533 h 10026"/>
                <a:gd name="connsiteX30" fmla="*/ 1903 w 10000"/>
                <a:gd name="connsiteY30" fmla="*/ 3810 h 10026"/>
                <a:gd name="connsiteX31" fmla="*/ 1730 w 10000"/>
                <a:gd name="connsiteY31" fmla="*/ 4081 h 10026"/>
                <a:gd name="connsiteX32" fmla="*/ 1573 w 10000"/>
                <a:gd name="connsiteY32" fmla="*/ 4367 h 10026"/>
                <a:gd name="connsiteX33" fmla="*/ 1421 w 10000"/>
                <a:gd name="connsiteY33" fmla="*/ 4643 h 10026"/>
                <a:gd name="connsiteX34" fmla="*/ 1278 w 10000"/>
                <a:gd name="connsiteY34" fmla="*/ 4924 h 10026"/>
                <a:gd name="connsiteX35" fmla="*/ 1147 w 10000"/>
                <a:gd name="connsiteY35" fmla="*/ 5212 h 10026"/>
                <a:gd name="connsiteX36" fmla="*/ 1026 w 10000"/>
                <a:gd name="connsiteY36" fmla="*/ 5494 h 10026"/>
                <a:gd name="connsiteX37" fmla="*/ 904 w 10000"/>
                <a:gd name="connsiteY37" fmla="*/ 5780 h 10026"/>
                <a:gd name="connsiteX38" fmla="*/ 804 w 10000"/>
                <a:gd name="connsiteY38" fmla="*/ 6051 h 10026"/>
                <a:gd name="connsiteX39" fmla="*/ 704 w 10000"/>
                <a:gd name="connsiteY39" fmla="*/ 6328 h 10026"/>
                <a:gd name="connsiteX40" fmla="*/ 625 w 10000"/>
                <a:gd name="connsiteY40" fmla="*/ 6603 h 10026"/>
                <a:gd name="connsiteX41" fmla="*/ 547 w 10000"/>
                <a:gd name="connsiteY41" fmla="*/ 6864 h 10026"/>
                <a:gd name="connsiteX42" fmla="*/ 405 w 10000"/>
                <a:gd name="connsiteY42" fmla="*/ 7386 h 10026"/>
                <a:gd name="connsiteX43" fmla="*/ 295 w 10000"/>
                <a:gd name="connsiteY43" fmla="*/ 7873 h 10026"/>
                <a:gd name="connsiteX44" fmla="*/ 205 w 10000"/>
                <a:gd name="connsiteY44" fmla="*/ 8331 h 10026"/>
                <a:gd name="connsiteX45" fmla="*/ 131 w 10000"/>
                <a:gd name="connsiteY45" fmla="*/ 8735 h 10026"/>
                <a:gd name="connsiteX46" fmla="*/ 84 w 10000"/>
                <a:gd name="connsiteY46" fmla="*/ 9112 h 10026"/>
                <a:gd name="connsiteX47" fmla="*/ 42 w 10000"/>
                <a:gd name="connsiteY47" fmla="*/ 9430 h 10026"/>
                <a:gd name="connsiteX48" fmla="*/ 10 w 10000"/>
                <a:gd name="connsiteY48" fmla="*/ 9877 h 10026"/>
                <a:gd name="connsiteX49" fmla="*/ 0 w 10000"/>
                <a:gd name="connsiteY49" fmla="*/ 10026 h 10026"/>
                <a:gd name="connsiteX0" fmla="*/ 10000 w 10000"/>
                <a:gd name="connsiteY0" fmla="*/ 26 h 10026"/>
                <a:gd name="connsiteX1" fmla="*/ 9471 w 10000"/>
                <a:gd name="connsiteY1" fmla="*/ 0 h 10026"/>
                <a:gd name="connsiteX2" fmla="*/ 8929 w 10000"/>
                <a:gd name="connsiteY2" fmla="*/ 37 h 10026"/>
                <a:gd name="connsiteX3" fmla="*/ 8418 w 10000"/>
                <a:gd name="connsiteY3" fmla="*/ 58 h 10026"/>
                <a:gd name="connsiteX4" fmla="*/ 8114 w 10000"/>
                <a:gd name="connsiteY4" fmla="*/ 117 h 10026"/>
                <a:gd name="connsiteX5" fmla="*/ 7841 w 10000"/>
                <a:gd name="connsiteY5" fmla="*/ 148 h 10026"/>
                <a:gd name="connsiteX6" fmla="*/ 7568 w 10000"/>
                <a:gd name="connsiteY6" fmla="*/ 180 h 10026"/>
                <a:gd name="connsiteX7" fmla="*/ 7310 w 10000"/>
                <a:gd name="connsiteY7" fmla="*/ 218 h 10026"/>
                <a:gd name="connsiteX8" fmla="*/ 7037 w 10000"/>
                <a:gd name="connsiteY8" fmla="*/ 271 h 10026"/>
                <a:gd name="connsiteX9" fmla="*/ 6773 w 10000"/>
                <a:gd name="connsiteY9" fmla="*/ 330 h 10026"/>
                <a:gd name="connsiteX10" fmla="*/ 6505 w 10000"/>
                <a:gd name="connsiteY10" fmla="*/ 393 h 10026"/>
                <a:gd name="connsiteX11" fmla="*/ 6242 w 10000"/>
                <a:gd name="connsiteY11" fmla="*/ 462 h 10026"/>
                <a:gd name="connsiteX12" fmla="*/ 5990 w 10000"/>
                <a:gd name="connsiteY12" fmla="*/ 552 h 10026"/>
                <a:gd name="connsiteX13" fmla="*/ 5727 w 10000"/>
                <a:gd name="connsiteY13" fmla="*/ 648 h 10026"/>
                <a:gd name="connsiteX14" fmla="*/ 5475 w 10000"/>
                <a:gd name="connsiteY14" fmla="*/ 750 h 10026"/>
                <a:gd name="connsiteX15" fmla="*/ 5227 w 10000"/>
                <a:gd name="connsiteY15" fmla="*/ 861 h 10026"/>
                <a:gd name="connsiteX16" fmla="*/ 4974 w 10000"/>
                <a:gd name="connsiteY16" fmla="*/ 971 h 10026"/>
                <a:gd name="connsiteX17" fmla="*/ 4721 w 10000"/>
                <a:gd name="connsiteY17" fmla="*/ 1105 h 10026"/>
                <a:gd name="connsiteX18" fmla="*/ 4480 w 10000"/>
                <a:gd name="connsiteY18" fmla="*/ 1248 h 10026"/>
                <a:gd name="connsiteX19" fmla="*/ 4249 w 10000"/>
                <a:gd name="connsiteY19" fmla="*/ 1396 h 10026"/>
                <a:gd name="connsiteX20" fmla="*/ 4007 w 10000"/>
                <a:gd name="connsiteY20" fmla="*/ 1562 h 10026"/>
                <a:gd name="connsiteX21" fmla="*/ 3776 w 10000"/>
                <a:gd name="connsiteY21" fmla="*/ 1732 h 10026"/>
                <a:gd name="connsiteX22" fmla="*/ 3555 w 10000"/>
                <a:gd name="connsiteY22" fmla="*/ 1918 h 10026"/>
                <a:gd name="connsiteX23" fmla="*/ 3324 w 10000"/>
                <a:gd name="connsiteY23" fmla="*/ 2109 h 10026"/>
                <a:gd name="connsiteX24" fmla="*/ 3114 w 10000"/>
                <a:gd name="connsiteY24" fmla="*/ 2311 h 10026"/>
                <a:gd name="connsiteX25" fmla="*/ 2892 w 10000"/>
                <a:gd name="connsiteY25" fmla="*/ 2540 h 10026"/>
                <a:gd name="connsiteX26" fmla="*/ 2687 w 10000"/>
                <a:gd name="connsiteY26" fmla="*/ 2773 h 10026"/>
                <a:gd name="connsiteX27" fmla="*/ 2476 w 10000"/>
                <a:gd name="connsiteY27" fmla="*/ 3007 h 10026"/>
                <a:gd name="connsiteX28" fmla="*/ 2287 w 10000"/>
                <a:gd name="connsiteY28" fmla="*/ 3256 h 10026"/>
                <a:gd name="connsiteX29" fmla="*/ 2093 w 10000"/>
                <a:gd name="connsiteY29" fmla="*/ 3533 h 10026"/>
                <a:gd name="connsiteX30" fmla="*/ 1903 w 10000"/>
                <a:gd name="connsiteY30" fmla="*/ 3810 h 10026"/>
                <a:gd name="connsiteX31" fmla="*/ 1730 w 10000"/>
                <a:gd name="connsiteY31" fmla="*/ 4081 h 10026"/>
                <a:gd name="connsiteX32" fmla="*/ 1573 w 10000"/>
                <a:gd name="connsiteY32" fmla="*/ 4367 h 10026"/>
                <a:gd name="connsiteX33" fmla="*/ 1421 w 10000"/>
                <a:gd name="connsiteY33" fmla="*/ 4643 h 10026"/>
                <a:gd name="connsiteX34" fmla="*/ 1278 w 10000"/>
                <a:gd name="connsiteY34" fmla="*/ 4924 h 10026"/>
                <a:gd name="connsiteX35" fmla="*/ 1147 w 10000"/>
                <a:gd name="connsiteY35" fmla="*/ 5212 h 10026"/>
                <a:gd name="connsiteX36" fmla="*/ 1026 w 10000"/>
                <a:gd name="connsiteY36" fmla="*/ 5494 h 10026"/>
                <a:gd name="connsiteX37" fmla="*/ 904 w 10000"/>
                <a:gd name="connsiteY37" fmla="*/ 5780 h 10026"/>
                <a:gd name="connsiteX38" fmla="*/ 804 w 10000"/>
                <a:gd name="connsiteY38" fmla="*/ 6051 h 10026"/>
                <a:gd name="connsiteX39" fmla="*/ 704 w 10000"/>
                <a:gd name="connsiteY39" fmla="*/ 6328 h 10026"/>
                <a:gd name="connsiteX40" fmla="*/ 625 w 10000"/>
                <a:gd name="connsiteY40" fmla="*/ 6603 h 10026"/>
                <a:gd name="connsiteX41" fmla="*/ 547 w 10000"/>
                <a:gd name="connsiteY41" fmla="*/ 6864 h 10026"/>
                <a:gd name="connsiteX42" fmla="*/ 405 w 10000"/>
                <a:gd name="connsiteY42" fmla="*/ 7386 h 10026"/>
                <a:gd name="connsiteX43" fmla="*/ 295 w 10000"/>
                <a:gd name="connsiteY43" fmla="*/ 7873 h 10026"/>
                <a:gd name="connsiteX44" fmla="*/ 205 w 10000"/>
                <a:gd name="connsiteY44" fmla="*/ 8331 h 10026"/>
                <a:gd name="connsiteX45" fmla="*/ 131 w 10000"/>
                <a:gd name="connsiteY45" fmla="*/ 8735 h 10026"/>
                <a:gd name="connsiteX46" fmla="*/ 84 w 10000"/>
                <a:gd name="connsiteY46" fmla="*/ 9112 h 10026"/>
                <a:gd name="connsiteX47" fmla="*/ 42 w 10000"/>
                <a:gd name="connsiteY47" fmla="*/ 9430 h 10026"/>
                <a:gd name="connsiteX48" fmla="*/ 10 w 10000"/>
                <a:gd name="connsiteY48" fmla="*/ 9877 h 10026"/>
                <a:gd name="connsiteX49" fmla="*/ 0 w 10000"/>
                <a:gd name="connsiteY49" fmla="*/ 10026 h 10026"/>
                <a:gd name="connsiteX0" fmla="*/ 10000 w 10000"/>
                <a:gd name="connsiteY0" fmla="*/ 26 h 10026"/>
                <a:gd name="connsiteX1" fmla="*/ 9471 w 10000"/>
                <a:gd name="connsiteY1" fmla="*/ 0 h 10026"/>
                <a:gd name="connsiteX2" fmla="*/ 8929 w 10000"/>
                <a:gd name="connsiteY2" fmla="*/ 37 h 10026"/>
                <a:gd name="connsiteX3" fmla="*/ 8436 w 10000"/>
                <a:gd name="connsiteY3" fmla="*/ 90 h 10026"/>
                <a:gd name="connsiteX4" fmla="*/ 8114 w 10000"/>
                <a:gd name="connsiteY4" fmla="*/ 117 h 10026"/>
                <a:gd name="connsiteX5" fmla="*/ 7841 w 10000"/>
                <a:gd name="connsiteY5" fmla="*/ 148 h 10026"/>
                <a:gd name="connsiteX6" fmla="*/ 7568 w 10000"/>
                <a:gd name="connsiteY6" fmla="*/ 180 h 10026"/>
                <a:gd name="connsiteX7" fmla="*/ 7310 w 10000"/>
                <a:gd name="connsiteY7" fmla="*/ 218 h 10026"/>
                <a:gd name="connsiteX8" fmla="*/ 7037 w 10000"/>
                <a:gd name="connsiteY8" fmla="*/ 271 h 10026"/>
                <a:gd name="connsiteX9" fmla="*/ 6773 w 10000"/>
                <a:gd name="connsiteY9" fmla="*/ 330 h 10026"/>
                <a:gd name="connsiteX10" fmla="*/ 6505 w 10000"/>
                <a:gd name="connsiteY10" fmla="*/ 393 h 10026"/>
                <a:gd name="connsiteX11" fmla="*/ 6242 w 10000"/>
                <a:gd name="connsiteY11" fmla="*/ 462 h 10026"/>
                <a:gd name="connsiteX12" fmla="*/ 5990 w 10000"/>
                <a:gd name="connsiteY12" fmla="*/ 552 h 10026"/>
                <a:gd name="connsiteX13" fmla="*/ 5727 w 10000"/>
                <a:gd name="connsiteY13" fmla="*/ 648 h 10026"/>
                <a:gd name="connsiteX14" fmla="*/ 5475 w 10000"/>
                <a:gd name="connsiteY14" fmla="*/ 750 h 10026"/>
                <a:gd name="connsiteX15" fmla="*/ 5227 w 10000"/>
                <a:gd name="connsiteY15" fmla="*/ 861 h 10026"/>
                <a:gd name="connsiteX16" fmla="*/ 4974 w 10000"/>
                <a:gd name="connsiteY16" fmla="*/ 971 h 10026"/>
                <a:gd name="connsiteX17" fmla="*/ 4721 w 10000"/>
                <a:gd name="connsiteY17" fmla="*/ 1105 h 10026"/>
                <a:gd name="connsiteX18" fmla="*/ 4480 w 10000"/>
                <a:gd name="connsiteY18" fmla="*/ 1248 h 10026"/>
                <a:gd name="connsiteX19" fmla="*/ 4249 w 10000"/>
                <a:gd name="connsiteY19" fmla="*/ 1396 h 10026"/>
                <a:gd name="connsiteX20" fmla="*/ 4007 w 10000"/>
                <a:gd name="connsiteY20" fmla="*/ 1562 h 10026"/>
                <a:gd name="connsiteX21" fmla="*/ 3776 w 10000"/>
                <a:gd name="connsiteY21" fmla="*/ 1732 h 10026"/>
                <a:gd name="connsiteX22" fmla="*/ 3555 w 10000"/>
                <a:gd name="connsiteY22" fmla="*/ 1918 h 10026"/>
                <a:gd name="connsiteX23" fmla="*/ 3324 w 10000"/>
                <a:gd name="connsiteY23" fmla="*/ 2109 h 10026"/>
                <a:gd name="connsiteX24" fmla="*/ 3114 w 10000"/>
                <a:gd name="connsiteY24" fmla="*/ 2311 h 10026"/>
                <a:gd name="connsiteX25" fmla="*/ 2892 w 10000"/>
                <a:gd name="connsiteY25" fmla="*/ 2540 h 10026"/>
                <a:gd name="connsiteX26" fmla="*/ 2687 w 10000"/>
                <a:gd name="connsiteY26" fmla="*/ 2773 h 10026"/>
                <a:gd name="connsiteX27" fmla="*/ 2476 w 10000"/>
                <a:gd name="connsiteY27" fmla="*/ 3007 h 10026"/>
                <a:gd name="connsiteX28" fmla="*/ 2287 w 10000"/>
                <a:gd name="connsiteY28" fmla="*/ 3256 h 10026"/>
                <a:gd name="connsiteX29" fmla="*/ 2093 w 10000"/>
                <a:gd name="connsiteY29" fmla="*/ 3533 h 10026"/>
                <a:gd name="connsiteX30" fmla="*/ 1903 w 10000"/>
                <a:gd name="connsiteY30" fmla="*/ 3810 h 10026"/>
                <a:gd name="connsiteX31" fmla="*/ 1730 w 10000"/>
                <a:gd name="connsiteY31" fmla="*/ 4081 h 10026"/>
                <a:gd name="connsiteX32" fmla="*/ 1573 w 10000"/>
                <a:gd name="connsiteY32" fmla="*/ 4367 h 10026"/>
                <a:gd name="connsiteX33" fmla="*/ 1421 w 10000"/>
                <a:gd name="connsiteY33" fmla="*/ 4643 h 10026"/>
                <a:gd name="connsiteX34" fmla="*/ 1278 w 10000"/>
                <a:gd name="connsiteY34" fmla="*/ 4924 h 10026"/>
                <a:gd name="connsiteX35" fmla="*/ 1147 w 10000"/>
                <a:gd name="connsiteY35" fmla="*/ 5212 h 10026"/>
                <a:gd name="connsiteX36" fmla="*/ 1026 w 10000"/>
                <a:gd name="connsiteY36" fmla="*/ 5494 h 10026"/>
                <a:gd name="connsiteX37" fmla="*/ 904 w 10000"/>
                <a:gd name="connsiteY37" fmla="*/ 5780 h 10026"/>
                <a:gd name="connsiteX38" fmla="*/ 804 w 10000"/>
                <a:gd name="connsiteY38" fmla="*/ 6051 h 10026"/>
                <a:gd name="connsiteX39" fmla="*/ 704 w 10000"/>
                <a:gd name="connsiteY39" fmla="*/ 6328 h 10026"/>
                <a:gd name="connsiteX40" fmla="*/ 625 w 10000"/>
                <a:gd name="connsiteY40" fmla="*/ 6603 h 10026"/>
                <a:gd name="connsiteX41" fmla="*/ 547 w 10000"/>
                <a:gd name="connsiteY41" fmla="*/ 6864 h 10026"/>
                <a:gd name="connsiteX42" fmla="*/ 405 w 10000"/>
                <a:gd name="connsiteY42" fmla="*/ 7386 h 10026"/>
                <a:gd name="connsiteX43" fmla="*/ 295 w 10000"/>
                <a:gd name="connsiteY43" fmla="*/ 7873 h 10026"/>
                <a:gd name="connsiteX44" fmla="*/ 205 w 10000"/>
                <a:gd name="connsiteY44" fmla="*/ 8331 h 10026"/>
                <a:gd name="connsiteX45" fmla="*/ 131 w 10000"/>
                <a:gd name="connsiteY45" fmla="*/ 8735 h 10026"/>
                <a:gd name="connsiteX46" fmla="*/ 84 w 10000"/>
                <a:gd name="connsiteY46" fmla="*/ 9112 h 10026"/>
                <a:gd name="connsiteX47" fmla="*/ 42 w 10000"/>
                <a:gd name="connsiteY47" fmla="*/ 9430 h 10026"/>
                <a:gd name="connsiteX48" fmla="*/ 10 w 10000"/>
                <a:gd name="connsiteY48" fmla="*/ 9877 h 10026"/>
                <a:gd name="connsiteX49" fmla="*/ 0 w 10000"/>
                <a:gd name="connsiteY49" fmla="*/ 10026 h 10026"/>
                <a:gd name="connsiteX0" fmla="*/ 10018 w 10018"/>
                <a:gd name="connsiteY0" fmla="*/ 0 h 10048"/>
                <a:gd name="connsiteX1" fmla="*/ 9471 w 10018"/>
                <a:gd name="connsiteY1" fmla="*/ 22 h 10048"/>
                <a:gd name="connsiteX2" fmla="*/ 8929 w 10018"/>
                <a:gd name="connsiteY2" fmla="*/ 59 h 10048"/>
                <a:gd name="connsiteX3" fmla="*/ 8436 w 10018"/>
                <a:gd name="connsiteY3" fmla="*/ 112 h 10048"/>
                <a:gd name="connsiteX4" fmla="*/ 8114 w 10018"/>
                <a:gd name="connsiteY4" fmla="*/ 139 h 10048"/>
                <a:gd name="connsiteX5" fmla="*/ 7841 w 10018"/>
                <a:gd name="connsiteY5" fmla="*/ 170 h 10048"/>
                <a:gd name="connsiteX6" fmla="*/ 7568 w 10018"/>
                <a:gd name="connsiteY6" fmla="*/ 202 h 10048"/>
                <a:gd name="connsiteX7" fmla="*/ 7310 w 10018"/>
                <a:gd name="connsiteY7" fmla="*/ 240 h 10048"/>
                <a:gd name="connsiteX8" fmla="*/ 7037 w 10018"/>
                <a:gd name="connsiteY8" fmla="*/ 293 h 10048"/>
                <a:gd name="connsiteX9" fmla="*/ 6773 w 10018"/>
                <a:gd name="connsiteY9" fmla="*/ 352 h 10048"/>
                <a:gd name="connsiteX10" fmla="*/ 6505 w 10018"/>
                <a:gd name="connsiteY10" fmla="*/ 415 h 10048"/>
                <a:gd name="connsiteX11" fmla="*/ 6242 w 10018"/>
                <a:gd name="connsiteY11" fmla="*/ 484 h 10048"/>
                <a:gd name="connsiteX12" fmla="*/ 5990 w 10018"/>
                <a:gd name="connsiteY12" fmla="*/ 574 h 10048"/>
                <a:gd name="connsiteX13" fmla="*/ 5727 w 10018"/>
                <a:gd name="connsiteY13" fmla="*/ 670 h 10048"/>
                <a:gd name="connsiteX14" fmla="*/ 5475 w 10018"/>
                <a:gd name="connsiteY14" fmla="*/ 772 h 10048"/>
                <a:gd name="connsiteX15" fmla="*/ 5227 w 10018"/>
                <a:gd name="connsiteY15" fmla="*/ 883 h 10048"/>
                <a:gd name="connsiteX16" fmla="*/ 4974 w 10018"/>
                <a:gd name="connsiteY16" fmla="*/ 993 h 10048"/>
                <a:gd name="connsiteX17" fmla="*/ 4721 w 10018"/>
                <a:gd name="connsiteY17" fmla="*/ 1127 h 10048"/>
                <a:gd name="connsiteX18" fmla="*/ 4480 w 10018"/>
                <a:gd name="connsiteY18" fmla="*/ 1270 h 10048"/>
                <a:gd name="connsiteX19" fmla="*/ 4249 w 10018"/>
                <a:gd name="connsiteY19" fmla="*/ 1418 h 10048"/>
                <a:gd name="connsiteX20" fmla="*/ 4007 w 10018"/>
                <a:gd name="connsiteY20" fmla="*/ 1584 h 10048"/>
                <a:gd name="connsiteX21" fmla="*/ 3776 w 10018"/>
                <a:gd name="connsiteY21" fmla="*/ 1754 h 10048"/>
                <a:gd name="connsiteX22" fmla="*/ 3555 w 10018"/>
                <a:gd name="connsiteY22" fmla="*/ 1940 h 10048"/>
                <a:gd name="connsiteX23" fmla="*/ 3324 w 10018"/>
                <a:gd name="connsiteY23" fmla="*/ 2131 h 10048"/>
                <a:gd name="connsiteX24" fmla="*/ 3114 w 10018"/>
                <a:gd name="connsiteY24" fmla="*/ 2333 h 10048"/>
                <a:gd name="connsiteX25" fmla="*/ 2892 w 10018"/>
                <a:gd name="connsiteY25" fmla="*/ 2562 h 10048"/>
                <a:gd name="connsiteX26" fmla="*/ 2687 w 10018"/>
                <a:gd name="connsiteY26" fmla="*/ 2795 h 10048"/>
                <a:gd name="connsiteX27" fmla="*/ 2476 w 10018"/>
                <a:gd name="connsiteY27" fmla="*/ 3029 h 10048"/>
                <a:gd name="connsiteX28" fmla="*/ 2287 w 10018"/>
                <a:gd name="connsiteY28" fmla="*/ 3278 h 10048"/>
                <a:gd name="connsiteX29" fmla="*/ 2093 w 10018"/>
                <a:gd name="connsiteY29" fmla="*/ 3555 h 10048"/>
                <a:gd name="connsiteX30" fmla="*/ 1903 w 10018"/>
                <a:gd name="connsiteY30" fmla="*/ 3832 h 10048"/>
                <a:gd name="connsiteX31" fmla="*/ 1730 w 10018"/>
                <a:gd name="connsiteY31" fmla="*/ 4103 h 10048"/>
                <a:gd name="connsiteX32" fmla="*/ 1573 w 10018"/>
                <a:gd name="connsiteY32" fmla="*/ 4389 h 10048"/>
                <a:gd name="connsiteX33" fmla="*/ 1421 w 10018"/>
                <a:gd name="connsiteY33" fmla="*/ 4665 h 10048"/>
                <a:gd name="connsiteX34" fmla="*/ 1278 w 10018"/>
                <a:gd name="connsiteY34" fmla="*/ 4946 h 10048"/>
                <a:gd name="connsiteX35" fmla="*/ 1147 w 10018"/>
                <a:gd name="connsiteY35" fmla="*/ 5234 h 10048"/>
                <a:gd name="connsiteX36" fmla="*/ 1026 w 10018"/>
                <a:gd name="connsiteY36" fmla="*/ 5516 h 10048"/>
                <a:gd name="connsiteX37" fmla="*/ 904 w 10018"/>
                <a:gd name="connsiteY37" fmla="*/ 5802 h 10048"/>
                <a:gd name="connsiteX38" fmla="*/ 804 w 10018"/>
                <a:gd name="connsiteY38" fmla="*/ 6073 h 10048"/>
                <a:gd name="connsiteX39" fmla="*/ 704 w 10018"/>
                <a:gd name="connsiteY39" fmla="*/ 6350 h 10048"/>
                <a:gd name="connsiteX40" fmla="*/ 625 w 10018"/>
                <a:gd name="connsiteY40" fmla="*/ 6625 h 10048"/>
                <a:gd name="connsiteX41" fmla="*/ 547 w 10018"/>
                <a:gd name="connsiteY41" fmla="*/ 6886 h 10048"/>
                <a:gd name="connsiteX42" fmla="*/ 405 w 10018"/>
                <a:gd name="connsiteY42" fmla="*/ 7408 h 10048"/>
                <a:gd name="connsiteX43" fmla="*/ 295 w 10018"/>
                <a:gd name="connsiteY43" fmla="*/ 7895 h 10048"/>
                <a:gd name="connsiteX44" fmla="*/ 205 w 10018"/>
                <a:gd name="connsiteY44" fmla="*/ 8353 h 10048"/>
                <a:gd name="connsiteX45" fmla="*/ 131 w 10018"/>
                <a:gd name="connsiteY45" fmla="*/ 8757 h 10048"/>
                <a:gd name="connsiteX46" fmla="*/ 84 w 10018"/>
                <a:gd name="connsiteY46" fmla="*/ 9134 h 10048"/>
                <a:gd name="connsiteX47" fmla="*/ 42 w 10018"/>
                <a:gd name="connsiteY47" fmla="*/ 9452 h 10048"/>
                <a:gd name="connsiteX48" fmla="*/ 10 w 10018"/>
                <a:gd name="connsiteY48" fmla="*/ 9899 h 10048"/>
                <a:gd name="connsiteX49" fmla="*/ 0 w 10018"/>
                <a:gd name="connsiteY49" fmla="*/ 10048 h 10048"/>
                <a:gd name="connsiteX0" fmla="*/ 10045 w 10045"/>
                <a:gd name="connsiteY0" fmla="*/ 50 h 10026"/>
                <a:gd name="connsiteX1" fmla="*/ 9471 w 10045"/>
                <a:gd name="connsiteY1" fmla="*/ 0 h 10026"/>
                <a:gd name="connsiteX2" fmla="*/ 8929 w 10045"/>
                <a:gd name="connsiteY2" fmla="*/ 37 h 10026"/>
                <a:gd name="connsiteX3" fmla="*/ 8436 w 10045"/>
                <a:gd name="connsiteY3" fmla="*/ 90 h 10026"/>
                <a:gd name="connsiteX4" fmla="*/ 8114 w 10045"/>
                <a:gd name="connsiteY4" fmla="*/ 117 h 10026"/>
                <a:gd name="connsiteX5" fmla="*/ 7841 w 10045"/>
                <a:gd name="connsiteY5" fmla="*/ 148 h 10026"/>
                <a:gd name="connsiteX6" fmla="*/ 7568 w 10045"/>
                <a:gd name="connsiteY6" fmla="*/ 180 h 10026"/>
                <a:gd name="connsiteX7" fmla="*/ 7310 w 10045"/>
                <a:gd name="connsiteY7" fmla="*/ 218 h 10026"/>
                <a:gd name="connsiteX8" fmla="*/ 7037 w 10045"/>
                <a:gd name="connsiteY8" fmla="*/ 271 h 10026"/>
                <a:gd name="connsiteX9" fmla="*/ 6773 w 10045"/>
                <a:gd name="connsiteY9" fmla="*/ 330 h 10026"/>
                <a:gd name="connsiteX10" fmla="*/ 6505 w 10045"/>
                <a:gd name="connsiteY10" fmla="*/ 393 h 10026"/>
                <a:gd name="connsiteX11" fmla="*/ 6242 w 10045"/>
                <a:gd name="connsiteY11" fmla="*/ 462 h 10026"/>
                <a:gd name="connsiteX12" fmla="*/ 5990 w 10045"/>
                <a:gd name="connsiteY12" fmla="*/ 552 h 10026"/>
                <a:gd name="connsiteX13" fmla="*/ 5727 w 10045"/>
                <a:gd name="connsiteY13" fmla="*/ 648 h 10026"/>
                <a:gd name="connsiteX14" fmla="*/ 5475 w 10045"/>
                <a:gd name="connsiteY14" fmla="*/ 750 h 10026"/>
                <a:gd name="connsiteX15" fmla="*/ 5227 w 10045"/>
                <a:gd name="connsiteY15" fmla="*/ 861 h 10026"/>
                <a:gd name="connsiteX16" fmla="*/ 4974 w 10045"/>
                <a:gd name="connsiteY16" fmla="*/ 971 h 10026"/>
                <a:gd name="connsiteX17" fmla="*/ 4721 w 10045"/>
                <a:gd name="connsiteY17" fmla="*/ 1105 h 10026"/>
                <a:gd name="connsiteX18" fmla="*/ 4480 w 10045"/>
                <a:gd name="connsiteY18" fmla="*/ 1248 h 10026"/>
                <a:gd name="connsiteX19" fmla="*/ 4249 w 10045"/>
                <a:gd name="connsiteY19" fmla="*/ 1396 h 10026"/>
                <a:gd name="connsiteX20" fmla="*/ 4007 w 10045"/>
                <a:gd name="connsiteY20" fmla="*/ 1562 h 10026"/>
                <a:gd name="connsiteX21" fmla="*/ 3776 w 10045"/>
                <a:gd name="connsiteY21" fmla="*/ 1732 h 10026"/>
                <a:gd name="connsiteX22" fmla="*/ 3555 w 10045"/>
                <a:gd name="connsiteY22" fmla="*/ 1918 h 10026"/>
                <a:gd name="connsiteX23" fmla="*/ 3324 w 10045"/>
                <a:gd name="connsiteY23" fmla="*/ 2109 h 10026"/>
                <a:gd name="connsiteX24" fmla="*/ 3114 w 10045"/>
                <a:gd name="connsiteY24" fmla="*/ 2311 h 10026"/>
                <a:gd name="connsiteX25" fmla="*/ 2892 w 10045"/>
                <a:gd name="connsiteY25" fmla="*/ 2540 h 10026"/>
                <a:gd name="connsiteX26" fmla="*/ 2687 w 10045"/>
                <a:gd name="connsiteY26" fmla="*/ 2773 h 10026"/>
                <a:gd name="connsiteX27" fmla="*/ 2476 w 10045"/>
                <a:gd name="connsiteY27" fmla="*/ 3007 h 10026"/>
                <a:gd name="connsiteX28" fmla="*/ 2287 w 10045"/>
                <a:gd name="connsiteY28" fmla="*/ 3256 h 10026"/>
                <a:gd name="connsiteX29" fmla="*/ 2093 w 10045"/>
                <a:gd name="connsiteY29" fmla="*/ 3533 h 10026"/>
                <a:gd name="connsiteX30" fmla="*/ 1903 w 10045"/>
                <a:gd name="connsiteY30" fmla="*/ 3810 h 10026"/>
                <a:gd name="connsiteX31" fmla="*/ 1730 w 10045"/>
                <a:gd name="connsiteY31" fmla="*/ 4081 h 10026"/>
                <a:gd name="connsiteX32" fmla="*/ 1573 w 10045"/>
                <a:gd name="connsiteY32" fmla="*/ 4367 h 10026"/>
                <a:gd name="connsiteX33" fmla="*/ 1421 w 10045"/>
                <a:gd name="connsiteY33" fmla="*/ 4643 h 10026"/>
                <a:gd name="connsiteX34" fmla="*/ 1278 w 10045"/>
                <a:gd name="connsiteY34" fmla="*/ 4924 h 10026"/>
                <a:gd name="connsiteX35" fmla="*/ 1147 w 10045"/>
                <a:gd name="connsiteY35" fmla="*/ 5212 h 10026"/>
                <a:gd name="connsiteX36" fmla="*/ 1026 w 10045"/>
                <a:gd name="connsiteY36" fmla="*/ 5494 h 10026"/>
                <a:gd name="connsiteX37" fmla="*/ 904 w 10045"/>
                <a:gd name="connsiteY37" fmla="*/ 5780 h 10026"/>
                <a:gd name="connsiteX38" fmla="*/ 804 w 10045"/>
                <a:gd name="connsiteY38" fmla="*/ 6051 h 10026"/>
                <a:gd name="connsiteX39" fmla="*/ 704 w 10045"/>
                <a:gd name="connsiteY39" fmla="*/ 6328 h 10026"/>
                <a:gd name="connsiteX40" fmla="*/ 625 w 10045"/>
                <a:gd name="connsiteY40" fmla="*/ 6603 h 10026"/>
                <a:gd name="connsiteX41" fmla="*/ 547 w 10045"/>
                <a:gd name="connsiteY41" fmla="*/ 6864 h 10026"/>
                <a:gd name="connsiteX42" fmla="*/ 405 w 10045"/>
                <a:gd name="connsiteY42" fmla="*/ 7386 h 10026"/>
                <a:gd name="connsiteX43" fmla="*/ 295 w 10045"/>
                <a:gd name="connsiteY43" fmla="*/ 7873 h 10026"/>
                <a:gd name="connsiteX44" fmla="*/ 205 w 10045"/>
                <a:gd name="connsiteY44" fmla="*/ 8331 h 10026"/>
                <a:gd name="connsiteX45" fmla="*/ 131 w 10045"/>
                <a:gd name="connsiteY45" fmla="*/ 8735 h 10026"/>
                <a:gd name="connsiteX46" fmla="*/ 84 w 10045"/>
                <a:gd name="connsiteY46" fmla="*/ 9112 h 10026"/>
                <a:gd name="connsiteX47" fmla="*/ 42 w 10045"/>
                <a:gd name="connsiteY47" fmla="*/ 9430 h 10026"/>
                <a:gd name="connsiteX48" fmla="*/ 10 w 10045"/>
                <a:gd name="connsiteY48" fmla="*/ 9877 h 10026"/>
                <a:gd name="connsiteX49" fmla="*/ 0 w 10045"/>
                <a:gd name="connsiteY49" fmla="*/ 10026 h 10026"/>
                <a:gd name="connsiteX0" fmla="*/ 10045 w 10045"/>
                <a:gd name="connsiteY0" fmla="*/ 13 h 9989"/>
                <a:gd name="connsiteX1" fmla="*/ 9471 w 10045"/>
                <a:gd name="connsiteY1" fmla="*/ 11 h 9989"/>
                <a:gd name="connsiteX2" fmla="*/ 8929 w 10045"/>
                <a:gd name="connsiteY2" fmla="*/ 0 h 9989"/>
                <a:gd name="connsiteX3" fmla="*/ 8436 w 10045"/>
                <a:gd name="connsiteY3" fmla="*/ 53 h 9989"/>
                <a:gd name="connsiteX4" fmla="*/ 8114 w 10045"/>
                <a:gd name="connsiteY4" fmla="*/ 80 h 9989"/>
                <a:gd name="connsiteX5" fmla="*/ 7841 w 10045"/>
                <a:gd name="connsiteY5" fmla="*/ 111 h 9989"/>
                <a:gd name="connsiteX6" fmla="*/ 7568 w 10045"/>
                <a:gd name="connsiteY6" fmla="*/ 143 h 9989"/>
                <a:gd name="connsiteX7" fmla="*/ 7310 w 10045"/>
                <a:gd name="connsiteY7" fmla="*/ 181 h 9989"/>
                <a:gd name="connsiteX8" fmla="*/ 7037 w 10045"/>
                <a:gd name="connsiteY8" fmla="*/ 234 h 9989"/>
                <a:gd name="connsiteX9" fmla="*/ 6773 w 10045"/>
                <a:gd name="connsiteY9" fmla="*/ 293 h 9989"/>
                <a:gd name="connsiteX10" fmla="*/ 6505 w 10045"/>
                <a:gd name="connsiteY10" fmla="*/ 356 h 9989"/>
                <a:gd name="connsiteX11" fmla="*/ 6242 w 10045"/>
                <a:gd name="connsiteY11" fmla="*/ 425 h 9989"/>
                <a:gd name="connsiteX12" fmla="*/ 5990 w 10045"/>
                <a:gd name="connsiteY12" fmla="*/ 515 h 9989"/>
                <a:gd name="connsiteX13" fmla="*/ 5727 w 10045"/>
                <a:gd name="connsiteY13" fmla="*/ 611 h 9989"/>
                <a:gd name="connsiteX14" fmla="*/ 5475 w 10045"/>
                <a:gd name="connsiteY14" fmla="*/ 713 h 9989"/>
                <a:gd name="connsiteX15" fmla="*/ 5227 w 10045"/>
                <a:gd name="connsiteY15" fmla="*/ 824 h 9989"/>
                <a:gd name="connsiteX16" fmla="*/ 4974 w 10045"/>
                <a:gd name="connsiteY16" fmla="*/ 934 h 9989"/>
                <a:gd name="connsiteX17" fmla="*/ 4721 w 10045"/>
                <a:gd name="connsiteY17" fmla="*/ 1068 h 9989"/>
                <a:gd name="connsiteX18" fmla="*/ 4480 w 10045"/>
                <a:gd name="connsiteY18" fmla="*/ 1211 h 9989"/>
                <a:gd name="connsiteX19" fmla="*/ 4249 w 10045"/>
                <a:gd name="connsiteY19" fmla="*/ 1359 h 9989"/>
                <a:gd name="connsiteX20" fmla="*/ 4007 w 10045"/>
                <a:gd name="connsiteY20" fmla="*/ 1525 h 9989"/>
                <a:gd name="connsiteX21" fmla="*/ 3776 w 10045"/>
                <a:gd name="connsiteY21" fmla="*/ 1695 h 9989"/>
                <a:gd name="connsiteX22" fmla="*/ 3555 w 10045"/>
                <a:gd name="connsiteY22" fmla="*/ 1881 h 9989"/>
                <a:gd name="connsiteX23" fmla="*/ 3324 w 10045"/>
                <a:gd name="connsiteY23" fmla="*/ 2072 h 9989"/>
                <a:gd name="connsiteX24" fmla="*/ 3114 w 10045"/>
                <a:gd name="connsiteY24" fmla="*/ 2274 h 9989"/>
                <a:gd name="connsiteX25" fmla="*/ 2892 w 10045"/>
                <a:gd name="connsiteY25" fmla="*/ 2503 h 9989"/>
                <a:gd name="connsiteX26" fmla="*/ 2687 w 10045"/>
                <a:gd name="connsiteY26" fmla="*/ 2736 h 9989"/>
                <a:gd name="connsiteX27" fmla="*/ 2476 w 10045"/>
                <a:gd name="connsiteY27" fmla="*/ 2970 h 9989"/>
                <a:gd name="connsiteX28" fmla="*/ 2287 w 10045"/>
                <a:gd name="connsiteY28" fmla="*/ 3219 h 9989"/>
                <a:gd name="connsiteX29" fmla="*/ 2093 w 10045"/>
                <a:gd name="connsiteY29" fmla="*/ 3496 h 9989"/>
                <a:gd name="connsiteX30" fmla="*/ 1903 w 10045"/>
                <a:gd name="connsiteY30" fmla="*/ 3773 h 9989"/>
                <a:gd name="connsiteX31" fmla="*/ 1730 w 10045"/>
                <a:gd name="connsiteY31" fmla="*/ 4044 h 9989"/>
                <a:gd name="connsiteX32" fmla="*/ 1573 w 10045"/>
                <a:gd name="connsiteY32" fmla="*/ 4330 h 9989"/>
                <a:gd name="connsiteX33" fmla="*/ 1421 w 10045"/>
                <a:gd name="connsiteY33" fmla="*/ 4606 h 9989"/>
                <a:gd name="connsiteX34" fmla="*/ 1278 w 10045"/>
                <a:gd name="connsiteY34" fmla="*/ 4887 h 9989"/>
                <a:gd name="connsiteX35" fmla="*/ 1147 w 10045"/>
                <a:gd name="connsiteY35" fmla="*/ 5175 h 9989"/>
                <a:gd name="connsiteX36" fmla="*/ 1026 w 10045"/>
                <a:gd name="connsiteY36" fmla="*/ 5457 h 9989"/>
                <a:gd name="connsiteX37" fmla="*/ 904 w 10045"/>
                <a:gd name="connsiteY37" fmla="*/ 5743 h 9989"/>
                <a:gd name="connsiteX38" fmla="*/ 804 w 10045"/>
                <a:gd name="connsiteY38" fmla="*/ 6014 h 9989"/>
                <a:gd name="connsiteX39" fmla="*/ 704 w 10045"/>
                <a:gd name="connsiteY39" fmla="*/ 6291 h 9989"/>
                <a:gd name="connsiteX40" fmla="*/ 625 w 10045"/>
                <a:gd name="connsiteY40" fmla="*/ 6566 h 9989"/>
                <a:gd name="connsiteX41" fmla="*/ 547 w 10045"/>
                <a:gd name="connsiteY41" fmla="*/ 6827 h 9989"/>
                <a:gd name="connsiteX42" fmla="*/ 405 w 10045"/>
                <a:gd name="connsiteY42" fmla="*/ 7349 h 9989"/>
                <a:gd name="connsiteX43" fmla="*/ 295 w 10045"/>
                <a:gd name="connsiteY43" fmla="*/ 7836 h 9989"/>
                <a:gd name="connsiteX44" fmla="*/ 205 w 10045"/>
                <a:gd name="connsiteY44" fmla="*/ 8294 h 9989"/>
                <a:gd name="connsiteX45" fmla="*/ 131 w 10045"/>
                <a:gd name="connsiteY45" fmla="*/ 8698 h 9989"/>
                <a:gd name="connsiteX46" fmla="*/ 84 w 10045"/>
                <a:gd name="connsiteY46" fmla="*/ 9075 h 9989"/>
                <a:gd name="connsiteX47" fmla="*/ 42 w 10045"/>
                <a:gd name="connsiteY47" fmla="*/ 9393 h 9989"/>
                <a:gd name="connsiteX48" fmla="*/ 10 w 10045"/>
                <a:gd name="connsiteY48" fmla="*/ 9840 h 9989"/>
                <a:gd name="connsiteX49" fmla="*/ 0 w 10045"/>
                <a:gd name="connsiteY49" fmla="*/ 9989 h 9989"/>
                <a:gd name="connsiteX0" fmla="*/ 10000 w 10000"/>
                <a:gd name="connsiteY0" fmla="*/ 2 h 9989"/>
                <a:gd name="connsiteX1" fmla="*/ 9429 w 10000"/>
                <a:gd name="connsiteY1" fmla="*/ 0 h 9989"/>
                <a:gd name="connsiteX2" fmla="*/ 8889 w 10000"/>
                <a:gd name="connsiteY2" fmla="*/ 13 h 9989"/>
                <a:gd name="connsiteX3" fmla="*/ 8398 w 10000"/>
                <a:gd name="connsiteY3" fmla="*/ 42 h 9989"/>
                <a:gd name="connsiteX4" fmla="*/ 8078 w 10000"/>
                <a:gd name="connsiteY4" fmla="*/ 69 h 9989"/>
                <a:gd name="connsiteX5" fmla="*/ 7806 w 10000"/>
                <a:gd name="connsiteY5" fmla="*/ 100 h 9989"/>
                <a:gd name="connsiteX6" fmla="*/ 7534 w 10000"/>
                <a:gd name="connsiteY6" fmla="*/ 132 h 9989"/>
                <a:gd name="connsiteX7" fmla="*/ 7277 w 10000"/>
                <a:gd name="connsiteY7" fmla="*/ 170 h 9989"/>
                <a:gd name="connsiteX8" fmla="*/ 7005 w 10000"/>
                <a:gd name="connsiteY8" fmla="*/ 223 h 9989"/>
                <a:gd name="connsiteX9" fmla="*/ 6743 w 10000"/>
                <a:gd name="connsiteY9" fmla="*/ 282 h 9989"/>
                <a:gd name="connsiteX10" fmla="*/ 6476 w 10000"/>
                <a:gd name="connsiteY10" fmla="*/ 345 h 9989"/>
                <a:gd name="connsiteX11" fmla="*/ 6214 w 10000"/>
                <a:gd name="connsiteY11" fmla="*/ 414 h 9989"/>
                <a:gd name="connsiteX12" fmla="*/ 5963 w 10000"/>
                <a:gd name="connsiteY12" fmla="*/ 505 h 9989"/>
                <a:gd name="connsiteX13" fmla="*/ 5701 w 10000"/>
                <a:gd name="connsiteY13" fmla="*/ 601 h 9989"/>
                <a:gd name="connsiteX14" fmla="*/ 5450 w 10000"/>
                <a:gd name="connsiteY14" fmla="*/ 703 h 9989"/>
                <a:gd name="connsiteX15" fmla="*/ 5204 w 10000"/>
                <a:gd name="connsiteY15" fmla="*/ 814 h 9989"/>
                <a:gd name="connsiteX16" fmla="*/ 4952 w 10000"/>
                <a:gd name="connsiteY16" fmla="*/ 924 h 9989"/>
                <a:gd name="connsiteX17" fmla="*/ 4700 w 10000"/>
                <a:gd name="connsiteY17" fmla="*/ 1058 h 9989"/>
                <a:gd name="connsiteX18" fmla="*/ 4460 w 10000"/>
                <a:gd name="connsiteY18" fmla="*/ 1201 h 9989"/>
                <a:gd name="connsiteX19" fmla="*/ 4230 w 10000"/>
                <a:gd name="connsiteY19" fmla="*/ 1349 h 9989"/>
                <a:gd name="connsiteX20" fmla="*/ 3989 w 10000"/>
                <a:gd name="connsiteY20" fmla="*/ 1516 h 9989"/>
                <a:gd name="connsiteX21" fmla="*/ 3759 w 10000"/>
                <a:gd name="connsiteY21" fmla="*/ 1686 h 9989"/>
                <a:gd name="connsiteX22" fmla="*/ 3539 w 10000"/>
                <a:gd name="connsiteY22" fmla="*/ 1872 h 9989"/>
                <a:gd name="connsiteX23" fmla="*/ 3309 w 10000"/>
                <a:gd name="connsiteY23" fmla="*/ 2063 h 9989"/>
                <a:gd name="connsiteX24" fmla="*/ 3100 w 10000"/>
                <a:gd name="connsiteY24" fmla="*/ 2266 h 9989"/>
                <a:gd name="connsiteX25" fmla="*/ 2879 w 10000"/>
                <a:gd name="connsiteY25" fmla="*/ 2495 h 9989"/>
                <a:gd name="connsiteX26" fmla="*/ 2675 w 10000"/>
                <a:gd name="connsiteY26" fmla="*/ 2728 h 9989"/>
                <a:gd name="connsiteX27" fmla="*/ 2465 w 10000"/>
                <a:gd name="connsiteY27" fmla="*/ 2962 h 9989"/>
                <a:gd name="connsiteX28" fmla="*/ 2277 w 10000"/>
                <a:gd name="connsiteY28" fmla="*/ 3212 h 9989"/>
                <a:gd name="connsiteX29" fmla="*/ 2084 w 10000"/>
                <a:gd name="connsiteY29" fmla="*/ 3489 h 9989"/>
                <a:gd name="connsiteX30" fmla="*/ 1894 w 10000"/>
                <a:gd name="connsiteY30" fmla="*/ 3766 h 9989"/>
                <a:gd name="connsiteX31" fmla="*/ 1722 w 10000"/>
                <a:gd name="connsiteY31" fmla="*/ 4037 h 9989"/>
                <a:gd name="connsiteX32" fmla="*/ 1566 w 10000"/>
                <a:gd name="connsiteY32" fmla="*/ 4324 h 9989"/>
                <a:gd name="connsiteX33" fmla="*/ 1415 w 10000"/>
                <a:gd name="connsiteY33" fmla="*/ 4600 h 9989"/>
                <a:gd name="connsiteX34" fmla="*/ 1272 w 10000"/>
                <a:gd name="connsiteY34" fmla="*/ 4881 h 9989"/>
                <a:gd name="connsiteX35" fmla="*/ 1142 w 10000"/>
                <a:gd name="connsiteY35" fmla="*/ 5170 h 9989"/>
                <a:gd name="connsiteX36" fmla="*/ 1021 w 10000"/>
                <a:gd name="connsiteY36" fmla="*/ 5452 h 9989"/>
                <a:gd name="connsiteX37" fmla="*/ 900 w 10000"/>
                <a:gd name="connsiteY37" fmla="*/ 5738 h 9989"/>
                <a:gd name="connsiteX38" fmla="*/ 800 w 10000"/>
                <a:gd name="connsiteY38" fmla="*/ 6010 h 9989"/>
                <a:gd name="connsiteX39" fmla="*/ 701 w 10000"/>
                <a:gd name="connsiteY39" fmla="*/ 6287 h 9989"/>
                <a:gd name="connsiteX40" fmla="*/ 622 w 10000"/>
                <a:gd name="connsiteY40" fmla="*/ 6562 h 9989"/>
                <a:gd name="connsiteX41" fmla="*/ 545 w 10000"/>
                <a:gd name="connsiteY41" fmla="*/ 6824 h 9989"/>
                <a:gd name="connsiteX42" fmla="*/ 403 w 10000"/>
                <a:gd name="connsiteY42" fmla="*/ 7346 h 9989"/>
                <a:gd name="connsiteX43" fmla="*/ 294 w 10000"/>
                <a:gd name="connsiteY43" fmla="*/ 7834 h 9989"/>
                <a:gd name="connsiteX44" fmla="*/ 204 w 10000"/>
                <a:gd name="connsiteY44" fmla="*/ 8292 h 9989"/>
                <a:gd name="connsiteX45" fmla="*/ 130 w 10000"/>
                <a:gd name="connsiteY45" fmla="*/ 8697 h 9989"/>
                <a:gd name="connsiteX46" fmla="*/ 84 w 10000"/>
                <a:gd name="connsiteY46" fmla="*/ 9074 h 9989"/>
                <a:gd name="connsiteX47" fmla="*/ 42 w 10000"/>
                <a:gd name="connsiteY47" fmla="*/ 9392 h 9989"/>
                <a:gd name="connsiteX48" fmla="*/ 10 w 10000"/>
                <a:gd name="connsiteY48" fmla="*/ 9840 h 9989"/>
                <a:gd name="connsiteX49" fmla="*/ 0 w 10000"/>
                <a:gd name="connsiteY49" fmla="*/ 9989 h 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9989">
                  <a:moveTo>
                    <a:pt x="10000" y="2"/>
                  </a:moveTo>
                  <a:lnTo>
                    <a:pt x="9429" y="0"/>
                  </a:lnTo>
                  <a:lnTo>
                    <a:pt x="8889" y="13"/>
                  </a:lnTo>
                  <a:lnTo>
                    <a:pt x="8398" y="42"/>
                  </a:lnTo>
                  <a:lnTo>
                    <a:pt x="8078" y="69"/>
                  </a:lnTo>
                  <a:lnTo>
                    <a:pt x="7806" y="100"/>
                  </a:lnTo>
                  <a:lnTo>
                    <a:pt x="7534" y="132"/>
                  </a:lnTo>
                  <a:lnTo>
                    <a:pt x="7277" y="170"/>
                  </a:lnTo>
                  <a:lnTo>
                    <a:pt x="7005" y="223"/>
                  </a:lnTo>
                  <a:lnTo>
                    <a:pt x="6743" y="282"/>
                  </a:lnTo>
                  <a:lnTo>
                    <a:pt x="6476" y="345"/>
                  </a:lnTo>
                  <a:lnTo>
                    <a:pt x="6214" y="414"/>
                  </a:lnTo>
                  <a:lnTo>
                    <a:pt x="5963" y="505"/>
                  </a:lnTo>
                  <a:lnTo>
                    <a:pt x="5701" y="601"/>
                  </a:lnTo>
                  <a:lnTo>
                    <a:pt x="5450" y="703"/>
                  </a:lnTo>
                  <a:lnTo>
                    <a:pt x="5204" y="814"/>
                  </a:lnTo>
                  <a:lnTo>
                    <a:pt x="4952" y="924"/>
                  </a:lnTo>
                  <a:lnTo>
                    <a:pt x="4700" y="1058"/>
                  </a:lnTo>
                  <a:lnTo>
                    <a:pt x="4460" y="1201"/>
                  </a:lnTo>
                  <a:lnTo>
                    <a:pt x="4230" y="1349"/>
                  </a:lnTo>
                  <a:lnTo>
                    <a:pt x="3989" y="1516"/>
                  </a:lnTo>
                  <a:lnTo>
                    <a:pt x="3759" y="1686"/>
                  </a:lnTo>
                  <a:lnTo>
                    <a:pt x="3539" y="1872"/>
                  </a:lnTo>
                  <a:lnTo>
                    <a:pt x="3309" y="2063"/>
                  </a:lnTo>
                  <a:lnTo>
                    <a:pt x="3100" y="2266"/>
                  </a:lnTo>
                  <a:lnTo>
                    <a:pt x="2879" y="2495"/>
                  </a:lnTo>
                  <a:lnTo>
                    <a:pt x="2675" y="2728"/>
                  </a:lnTo>
                  <a:lnTo>
                    <a:pt x="2465" y="2962"/>
                  </a:lnTo>
                  <a:cubicBezTo>
                    <a:pt x="2402" y="3045"/>
                    <a:pt x="2340" y="3129"/>
                    <a:pt x="2277" y="3212"/>
                  </a:cubicBezTo>
                  <a:cubicBezTo>
                    <a:pt x="2212" y="3304"/>
                    <a:pt x="2148" y="3397"/>
                    <a:pt x="2084" y="3489"/>
                  </a:cubicBezTo>
                  <a:lnTo>
                    <a:pt x="1894" y="3766"/>
                  </a:lnTo>
                  <a:cubicBezTo>
                    <a:pt x="1837" y="3856"/>
                    <a:pt x="1780" y="3947"/>
                    <a:pt x="1722" y="4037"/>
                  </a:cubicBezTo>
                  <a:lnTo>
                    <a:pt x="1566" y="4324"/>
                  </a:lnTo>
                  <a:cubicBezTo>
                    <a:pt x="1515" y="4416"/>
                    <a:pt x="1465" y="4508"/>
                    <a:pt x="1415" y="4600"/>
                  </a:cubicBezTo>
                  <a:lnTo>
                    <a:pt x="1272" y="4881"/>
                  </a:lnTo>
                  <a:cubicBezTo>
                    <a:pt x="1228" y="4977"/>
                    <a:pt x="1186" y="5075"/>
                    <a:pt x="1142" y="5170"/>
                  </a:cubicBezTo>
                  <a:cubicBezTo>
                    <a:pt x="1102" y="5264"/>
                    <a:pt x="1061" y="5358"/>
                    <a:pt x="1021" y="5452"/>
                  </a:cubicBezTo>
                  <a:cubicBezTo>
                    <a:pt x="981" y="5547"/>
                    <a:pt x="940" y="5643"/>
                    <a:pt x="900" y="5738"/>
                  </a:cubicBezTo>
                  <a:cubicBezTo>
                    <a:pt x="867" y="5829"/>
                    <a:pt x="834" y="5920"/>
                    <a:pt x="800" y="6010"/>
                  </a:cubicBezTo>
                  <a:cubicBezTo>
                    <a:pt x="768" y="6103"/>
                    <a:pt x="734" y="6194"/>
                    <a:pt x="701" y="6287"/>
                  </a:cubicBezTo>
                  <a:cubicBezTo>
                    <a:pt x="675" y="6378"/>
                    <a:pt x="648" y="6471"/>
                    <a:pt x="622" y="6562"/>
                  </a:cubicBezTo>
                  <a:cubicBezTo>
                    <a:pt x="596" y="6649"/>
                    <a:pt x="570" y="6737"/>
                    <a:pt x="545" y="6824"/>
                  </a:cubicBezTo>
                  <a:cubicBezTo>
                    <a:pt x="498" y="6998"/>
                    <a:pt x="450" y="7172"/>
                    <a:pt x="403" y="7346"/>
                  </a:cubicBezTo>
                  <a:cubicBezTo>
                    <a:pt x="366" y="7508"/>
                    <a:pt x="331" y="7670"/>
                    <a:pt x="294" y="7834"/>
                  </a:cubicBezTo>
                  <a:cubicBezTo>
                    <a:pt x="263" y="7987"/>
                    <a:pt x="234" y="8140"/>
                    <a:pt x="204" y="8292"/>
                  </a:cubicBezTo>
                  <a:cubicBezTo>
                    <a:pt x="179" y="8426"/>
                    <a:pt x="155" y="8562"/>
                    <a:pt x="130" y="8697"/>
                  </a:cubicBezTo>
                  <a:cubicBezTo>
                    <a:pt x="114" y="8823"/>
                    <a:pt x="100" y="8949"/>
                    <a:pt x="84" y="9074"/>
                  </a:cubicBezTo>
                  <a:cubicBezTo>
                    <a:pt x="70" y="9180"/>
                    <a:pt x="56" y="9285"/>
                    <a:pt x="42" y="9392"/>
                  </a:cubicBezTo>
                  <a:cubicBezTo>
                    <a:pt x="31" y="9542"/>
                    <a:pt x="21" y="9690"/>
                    <a:pt x="10" y="9840"/>
                  </a:cubicBezTo>
                  <a:cubicBezTo>
                    <a:pt x="7" y="9889"/>
                    <a:pt x="3" y="9939"/>
                    <a:pt x="0" y="9989"/>
                  </a:cubicBezTo>
                </a:path>
              </a:pathLst>
            </a:custGeom>
            <a:noFill/>
            <a:ln w="50800" cap="rnd" cmpd="sng">
              <a:solidFill>
                <a:srgbClr val="00B050"/>
              </a:solidFill>
              <a:prstDash val="solid"/>
              <a:round/>
              <a:headEnd type="none" w="med" len="med"/>
              <a:tailEnd type="none" w="med" len="med"/>
            </a:ln>
            <a:effectLst/>
          </p:spPr>
          <p:txBody>
            <a:bodyPr/>
            <a:lstStyle/>
            <a:p>
              <a:pPr fontAlgn="auto">
                <a:spcBef>
                  <a:spcPts val="0"/>
                </a:spcBef>
                <a:spcAft>
                  <a:spcPts val="0"/>
                </a:spcAft>
                <a:defRPr/>
              </a:pPr>
              <a:endParaRPr lang="en-US">
                <a:effectLst>
                  <a:outerShdw blurRad="38100" dist="38100" dir="2700000" algn="tl">
                    <a:srgbClr val="000000">
                      <a:alpha val="43137"/>
                    </a:srgbClr>
                  </a:outerShdw>
                </a:effectLst>
                <a:latin typeface="+mn-lt"/>
                <a:ea typeface="+mn-ea"/>
                <a:cs typeface="+mn-cs"/>
              </a:endParaRPr>
            </a:p>
          </p:txBody>
        </p:sp>
        <p:sp>
          <p:nvSpPr>
            <p:cNvPr id="7" name="Freeform 6"/>
            <p:cNvSpPr>
              <a:spLocks/>
            </p:cNvSpPr>
            <p:nvPr/>
          </p:nvSpPr>
          <p:spPr bwMode="auto">
            <a:xfrm>
              <a:off x="930571" y="2842039"/>
              <a:ext cx="2822463" cy="1982737"/>
            </a:xfrm>
            <a:custGeom>
              <a:avLst/>
              <a:gdLst>
                <a:gd name="connsiteX0" fmla="*/ 0 w 9995"/>
                <a:gd name="connsiteY0" fmla="*/ 9988 h 9988"/>
                <a:gd name="connsiteX1" fmla="*/ 21 w 9995"/>
                <a:gd name="connsiteY1" fmla="*/ 9855 h 9988"/>
                <a:gd name="connsiteX2" fmla="*/ 100 w 9995"/>
                <a:gd name="connsiteY2" fmla="*/ 9480 h 9988"/>
                <a:gd name="connsiteX3" fmla="*/ 231 w 9995"/>
                <a:gd name="connsiteY3" fmla="*/ 8912 h 9988"/>
                <a:gd name="connsiteX4" fmla="*/ 440 w 9995"/>
                <a:gd name="connsiteY4" fmla="*/ 8162 h 9988"/>
                <a:gd name="connsiteX5" fmla="*/ 572 w 9995"/>
                <a:gd name="connsiteY5" fmla="*/ 7751 h 9988"/>
                <a:gd name="connsiteX6" fmla="*/ 724 w 9995"/>
                <a:gd name="connsiteY6" fmla="*/ 7316 h 9988"/>
                <a:gd name="connsiteX7" fmla="*/ 891 w 9995"/>
                <a:gd name="connsiteY7" fmla="*/ 6868 h 9988"/>
                <a:gd name="connsiteX8" fmla="*/ 1080 w 9995"/>
                <a:gd name="connsiteY8" fmla="*/ 6385 h 9988"/>
                <a:gd name="connsiteX9" fmla="*/ 1295 w 9995"/>
                <a:gd name="connsiteY9" fmla="*/ 5901 h 9988"/>
                <a:gd name="connsiteX10" fmla="*/ 1536 w 9995"/>
                <a:gd name="connsiteY10" fmla="*/ 5417 h 9988"/>
                <a:gd name="connsiteX11" fmla="*/ 1793 w 9995"/>
                <a:gd name="connsiteY11" fmla="*/ 4921 h 9988"/>
                <a:gd name="connsiteX12" fmla="*/ 2077 w 9995"/>
                <a:gd name="connsiteY12" fmla="*/ 4462 h 9988"/>
                <a:gd name="connsiteX13" fmla="*/ 2375 w 9995"/>
                <a:gd name="connsiteY13" fmla="*/ 4002 h 9988"/>
                <a:gd name="connsiteX14" fmla="*/ 2690 w 9995"/>
                <a:gd name="connsiteY14" fmla="*/ 3543 h 9988"/>
                <a:gd name="connsiteX15" fmla="*/ 3020 w 9995"/>
                <a:gd name="connsiteY15" fmla="*/ 3096 h 9988"/>
                <a:gd name="connsiteX16" fmla="*/ 3372 w 9995"/>
                <a:gd name="connsiteY16" fmla="*/ 2684 h 9988"/>
                <a:gd name="connsiteX17" fmla="*/ 3734 w 9995"/>
                <a:gd name="connsiteY17" fmla="*/ 2285 h 9988"/>
                <a:gd name="connsiteX18" fmla="*/ 4122 w 9995"/>
                <a:gd name="connsiteY18" fmla="*/ 1923 h 9988"/>
                <a:gd name="connsiteX19" fmla="*/ 4546 w 9995"/>
                <a:gd name="connsiteY19" fmla="*/ 1572 h 9988"/>
                <a:gd name="connsiteX20" fmla="*/ 4987 w 9995"/>
                <a:gd name="connsiteY20" fmla="*/ 1270 h 9988"/>
                <a:gd name="connsiteX21" fmla="*/ 5469 w 9995"/>
                <a:gd name="connsiteY21" fmla="*/ 967 h 9988"/>
                <a:gd name="connsiteX22" fmla="*/ 5978 w 9995"/>
                <a:gd name="connsiteY22" fmla="*/ 713 h 9988"/>
                <a:gd name="connsiteX23" fmla="*/ 6251 w 9995"/>
                <a:gd name="connsiteY23" fmla="*/ 605 h 9988"/>
                <a:gd name="connsiteX24" fmla="*/ 6833 w 9995"/>
                <a:gd name="connsiteY24" fmla="*/ 411 h 9988"/>
                <a:gd name="connsiteX25" fmla="*/ 7137 w 9995"/>
                <a:gd name="connsiteY25" fmla="*/ 326 h 9988"/>
                <a:gd name="connsiteX26" fmla="*/ 7446 w 9995"/>
                <a:gd name="connsiteY26" fmla="*/ 254 h 9988"/>
                <a:gd name="connsiteX27" fmla="*/ 7777 w 9995"/>
                <a:gd name="connsiteY27" fmla="*/ 181 h 9988"/>
                <a:gd name="connsiteX28" fmla="*/ 8107 w 9995"/>
                <a:gd name="connsiteY28" fmla="*/ 121 h 9988"/>
                <a:gd name="connsiteX29" fmla="*/ 8458 w 9995"/>
                <a:gd name="connsiteY29" fmla="*/ 73 h 9988"/>
                <a:gd name="connsiteX30" fmla="*/ 8831 w 9995"/>
                <a:gd name="connsiteY30" fmla="*/ 48 h 9988"/>
                <a:gd name="connsiteX31" fmla="*/ 9203 w 9995"/>
                <a:gd name="connsiteY31" fmla="*/ 24 h 9988"/>
                <a:gd name="connsiteX32" fmla="*/ 9591 w 9995"/>
                <a:gd name="connsiteY32" fmla="*/ 0 h 9988"/>
                <a:gd name="connsiteX33" fmla="*/ 9995 w 9995"/>
                <a:gd name="connsiteY33" fmla="*/ 0 h 9988"/>
                <a:gd name="connsiteX0" fmla="*/ 0 w 10000"/>
                <a:gd name="connsiteY0" fmla="*/ 10000 h 10000"/>
                <a:gd name="connsiteX1" fmla="*/ 21 w 10000"/>
                <a:gd name="connsiteY1" fmla="*/ 9867 h 10000"/>
                <a:gd name="connsiteX2" fmla="*/ 100 w 10000"/>
                <a:gd name="connsiteY2" fmla="*/ 9491 h 10000"/>
                <a:gd name="connsiteX3" fmla="*/ 231 w 10000"/>
                <a:gd name="connsiteY3" fmla="*/ 8923 h 10000"/>
                <a:gd name="connsiteX4" fmla="*/ 440 w 10000"/>
                <a:gd name="connsiteY4" fmla="*/ 8172 h 10000"/>
                <a:gd name="connsiteX5" fmla="*/ 572 w 10000"/>
                <a:gd name="connsiteY5" fmla="*/ 7760 h 10000"/>
                <a:gd name="connsiteX6" fmla="*/ 724 w 10000"/>
                <a:gd name="connsiteY6" fmla="*/ 7325 h 10000"/>
                <a:gd name="connsiteX7" fmla="*/ 891 w 10000"/>
                <a:gd name="connsiteY7" fmla="*/ 6876 h 10000"/>
                <a:gd name="connsiteX8" fmla="*/ 1081 w 10000"/>
                <a:gd name="connsiteY8" fmla="*/ 6393 h 10000"/>
                <a:gd name="connsiteX9" fmla="*/ 1296 w 10000"/>
                <a:gd name="connsiteY9" fmla="*/ 5908 h 10000"/>
                <a:gd name="connsiteX10" fmla="*/ 1537 w 10000"/>
                <a:gd name="connsiteY10" fmla="*/ 5424 h 10000"/>
                <a:gd name="connsiteX11" fmla="*/ 1794 w 10000"/>
                <a:gd name="connsiteY11" fmla="*/ 4927 h 10000"/>
                <a:gd name="connsiteX12" fmla="*/ 2078 w 10000"/>
                <a:gd name="connsiteY12" fmla="*/ 4467 h 10000"/>
                <a:gd name="connsiteX13" fmla="*/ 2376 w 10000"/>
                <a:gd name="connsiteY13" fmla="*/ 4007 h 10000"/>
                <a:gd name="connsiteX14" fmla="*/ 2691 w 10000"/>
                <a:gd name="connsiteY14" fmla="*/ 3547 h 10000"/>
                <a:gd name="connsiteX15" fmla="*/ 3022 w 10000"/>
                <a:gd name="connsiteY15" fmla="*/ 3100 h 10000"/>
                <a:gd name="connsiteX16" fmla="*/ 3374 w 10000"/>
                <a:gd name="connsiteY16" fmla="*/ 2687 h 10000"/>
                <a:gd name="connsiteX17" fmla="*/ 3736 w 10000"/>
                <a:gd name="connsiteY17" fmla="*/ 2288 h 10000"/>
                <a:gd name="connsiteX18" fmla="*/ 4124 w 10000"/>
                <a:gd name="connsiteY18" fmla="*/ 1925 h 10000"/>
                <a:gd name="connsiteX19" fmla="*/ 4548 w 10000"/>
                <a:gd name="connsiteY19" fmla="*/ 1574 h 10000"/>
                <a:gd name="connsiteX20" fmla="*/ 4989 w 10000"/>
                <a:gd name="connsiteY20" fmla="*/ 1272 h 10000"/>
                <a:gd name="connsiteX21" fmla="*/ 5472 w 10000"/>
                <a:gd name="connsiteY21" fmla="*/ 968 h 10000"/>
                <a:gd name="connsiteX22" fmla="*/ 5981 w 10000"/>
                <a:gd name="connsiteY22" fmla="*/ 714 h 10000"/>
                <a:gd name="connsiteX23" fmla="*/ 6254 w 10000"/>
                <a:gd name="connsiteY23" fmla="*/ 606 h 10000"/>
                <a:gd name="connsiteX24" fmla="*/ 7141 w 10000"/>
                <a:gd name="connsiteY24" fmla="*/ 326 h 10000"/>
                <a:gd name="connsiteX25" fmla="*/ 7450 w 10000"/>
                <a:gd name="connsiteY25" fmla="*/ 254 h 10000"/>
                <a:gd name="connsiteX26" fmla="*/ 7781 w 10000"/>
                <a:gd name="connsiteY26" fmla="*/ 181 h 10000"/>
                <a:gd name="connsiteX27" fmla="*/ 8111 w 10000"/>
                <a:gd name="connsiteY27" fmla="*/ 121 h 10000"/>
                <a:gd name="connsiteX28" fmla="*/ 8462 w 10000"/>
                <a:gd name="connsiteY28" fmla="*/ 73 h 10000"/>
                <a:gd name="connsiteX29" fmla="*/ 8835 w 10000"/>
                <a:gd name="connsiteY29" fmla="*/ 48 h 10000"/>
                <a:gd name="connsiteX30" fmla="*/ 9208 w 10000"/>
                <a:gd name="connsiteY30" fmla="*/ 24 h 10000"/>
                <a:gd name="connsiteX31" fmla="*/ 9596 w 10000"/>
                <a:gd name="connsiteY31" fmla="*/ 0 h 10000"/>
                <a:gd name="connsiteX32" fmla="*/ 10000 w 10000"/>
                <a:gd name="connsiteY32" fmla="*/ 0 h 10000"/>
                <a:gd name="connsiteX0" fmla="*/ 0 w 9596"/>
                <a:gd name="connsiteY0" fmla="*/ 10000 h 10000"/>
                <a:gd name="connsiteX1" fmla="*/ 21 w 9596"/>
                <a:gd name="connsiteY1" fmla="*/ 9867 h 10000"/>
                <a:gd name="connsiteX2" fmla="*/ 100 w 9596"/>
                <a:gd name="connsiteY2" fmla="*/ 9491 h 10000"/>
                <a:gd name="connsiteX3" fmla="*/ 231 w 9596"/>
                <a:gd name="connsiteY3" fmla="*/ 8923 h 10000"/>
                <a:gd name="connsiteX4" fmla="*/ 440 w 9596"/>
                <a:gd name="connsiteY4" fmla="*/ 8172 h 10000"/>
                <a:gd name="connsiteX5" fmla="*/ 572 w 9596"/>
                <a:gd name="connsiteY5" fmla="*/ 7760 h 10000"/>
                <a:gd name="connsiteX6" fmla="*/ 724 w 9596"/>
                <a:gd name="connsiteY6" fmla="*/ 7325 h 10000"/>
                <a:gd name="connsiteX7" fmla="*/ 891 w 9596"/>
                <a:gd name="connsiteY7" fmla="*/ 6876 h 10000"/>
                <a:gd name="connsiteX8" fmla="*/ 1081 w 9596"/>
                <a:gd name="connsiteY8" fmla="*/ 6393 h 10000"/>
                <a:gd name="connsiteX9" fmla="*/ 1296 w 9596"/>
                <a:gd name="connsiteY9" fmla="*/ 5908 h 10000"/>
                <a:gd name="connsiteX10" fmla="*/ 1537 w 9596"/>
                <a:gd name="connsiteY10" fmla="*/ 5424 h 10000"/>
                <a:gd name="connsiteX11" fmla="*/ 1794 w 9596"/>
                <a:gd name="connsiteY11" fmla="*/ 4927 h 10000"/>
                <a:gd name="connsiteX12" fmla="*/ 2078 w 9596"/>
                <a:gd name="connsiteY12" fmla="*/ 4467 h 10000"/>
                <a:gd name="connsiteX13" fmla="*/ 2376 w 9596"/>
                <a:gd name="connsiteY13" fmla="*/ 4007 h 10000"/>
                <a:gd name="connsiteX14" fmla="*/ 2691 w 9596"/>
                <a:gd name="connsiteY14" fmla="*/ 3547 h 10000"/>
                <a:gd name="connsiteX15" fmla="*/ 3022 w 9596"/>
                <a:gd name="connsiteY15" fmla="*/ 3100 h 10000"/>
                <a:gd name="connsiteX16" fmla="*/ 3374 w 9596"/>
                <a:gd name="connsiteY16" fmla="*/ 2687 h 10000"/>
                <a:gd name="connsiteX17" fmla="*/ 3736 w 9596"/>
                <a:gd name="connsiteY17" fmla="*/ 2288 h 10000"/>
                <a:gd name="connsiteX18" fmla="*/ 4124 w 9596"/>
                <a:gd name="connsiteY18" fmla="*/ 1925 h 10000"/>
                <a:gd name="connsiteX19" fmla="*/ 4548 w 9596"/>
                <a:gd name="connsiteY19" fmla="*/ 1574 h 10000"/>
                <a:gd name="connsiteX20" fmla="*/ 4989 w 9596"/>
                <a:gd name="connsiteY20" fmla="*/ 1272 h 10000"/>
                <a:gd name="connsiteX21" fmla="*/ 5472 w 9596"/>
                <a:gd name="connsiteY21" fmla="*/ 968 h 10000"/>
                <a:gd name="connsiteX22" fmla="*/ 5981 w 9596"/>
                <a:gd name="connsiteY22" fmla="*/ 714 h 10000"/>
                <a:gd name="connsiteX23" fmla="*/ 6254 w 9596"/>
                <a:gd name="connsiteY23" fmla="*/ 606 h 10000"/>
                <a:gd name="connsiteX24" fmla="*/ 7141 w 9596"/>
                <a:gd name="connsiteY24" fmla="*/ 326 h 10000"/>
                <a:gd name="connsiteX25" fmla="*/ 7450 w 9596"/>
                <a:gd name="connsiteY25" fmla="*/ 254 h 10000"/>
                <a:gd name="connsiteX26" fmla="*/ 7781 w 9596"/>
                <a:gd name="connsiteY26" fmla="*/ 181 h 10000"/>
                <a:gd name="connsiteX27" fmla="*/ 8111 w 9596"/>
                <a:gd name="connsiteY27" fmla="*/ 121 h 10000"/>
                <a:gd name="connsiteX28" fmla="*/ 8462 w 9596"/>
                <a:gd name="connsiteY28" fmla="*/ 73 h 10000"/>
                <a:gd name="connsiteX29" fmla="*/ 8835 w 9596"/>
                <a:gd name="connsiteY29" fmla="*/ 48 h 10000"/>
                <a:gd name="connsiteX30" fmla="*/ 9208 w 9596"/>
                <a:gd name="connsiteY30" fmla="*/ 24 h 10000"/>
                <a:gd name="connsiteX31" fmla="*/ 9596 w 9596"/>
                <a:gd name="connsiteY31" fmla="*/ 0 h 10000"/>
                <a:gd name="connsiteX0" fmla="*/ 0 w 9596"/>
                <a:gd name="connsiteY0" fmla="*/ 9976 h 9976"/>
                <a:gd name="connsiteX1" fmla="*/ 22 w 9596"/>
                <a:gd name="connsiteY1" fmla="*/ 9843 h 9976"/>
                <a:gd name="connsiteX2" fmla="*/ 104 w 9596"/>
                <a:gd name="connsiteY2" fmla="*/ 9467 h 9976"/>
                <a:gd name="connsiteX3" fmla="*/ 241 w 9596"/>
                <a:gd name="connsiteY3" fmla="*/ 8899 h 9976"/>
                <a:gd name="connsiteX4" fmla="*/ 459 w 9596"/>
                <a:gd name="connsiteY4" fmla="*/ 8148 h 9976"/>
                <a:gd name="connsiteX5" fmla="*/ 596 w 9596"/>
                <a:gd name="connsiteY5" fmla="*/ 7736 h 9976"/>
                <a:gd name="connsiteX6" fmla="*/ 754 w 9596"/>
                <a:gd name="connsiteY6" fmla="*/ 7301 h 9976"/>
                <a:gd name="connsiteX7" fmla="*/ 929 w 9596"/>
                <a:gd name="connsiteY7" fmla="*/ 6852 h 9976"/>
                <a:gd name="connsiteX8" fmla="*/ 1127 w 9596"/>
                <a:gd name="connsiteY8" fmla="*/ 6369 h 9976"/>
                <a:gd name="connsiteX9" fmla="*/ 1351 w 9596"/>
                <a:gd name="connsiteY9" fmla="*/ 5884 h 9976"/>
                <a:gd name="connsiteX10" fmla="*/ 1602 w 9596"/>
                <a:gd name="connsiteY10" fmla="*/ 5400 h 9976"/>
                <a:gd name="connsiteX11" fmla="*/ 1870 w 9596"/>
                <a:gd name="connsiteY11" fmla="*/ 4903 h 9976"/>
                <a:gd name="connsiteX12" fmla="*/ 2165 w 9596"/>
                <a:gd name="connsiteY12" fmla="*/ 4443 h 9976"/>
                <a:gd name="connsiteX13" fmla="*/ 2476 w 9596"/>
                <a:gd name="connsiteY13" fmla="*/ 3983 h 9976"/>
                <a:gd name="connsiteX14" fmla="*/ 2804 w 9596"/>
                <a:gd name="connsiteY14" fmla="*/ 3523 h 9976"/>
                <a:gd name="connsiteX15" fmla="*/ 3149 w 9596"/>
                <a:gd name="connsiteY15" fmla="*/ 3076 h 9976"/>
                <a:gd name="connsiteX16" fmla="*/ 3516 w 9596"/>
                <a:gd name="connsiteY16" fmla="*/ 2663 h 9976"/>
                <a:gd name="connsiteX17" fmla="*/ 3893 w 9596"/>
                <a:gd name="connsiteY17" fmla="*/ 2264 h 9976"/>
                <a:gd name="connsiteX18" fmla="*/ 4298 w 9596"/>
                <a:gd name="connsiteY18" fmla="*/ 1901 h 9976"/>
                <a:gd name="connsiteX19" fmla="*/ 4739 w 9596"/>
                <a:gd name="connsiteY19" fmla="*/ 1550 h 9976"/>
                <a:gd name="connsiteX20" fmla="*/ 5199 w 9596"/>
                <a:gd name="connsiteY20" fmla="*/ 1248 h 9976"/>
                <a:gd name="connsiteX21" fmla="*/ 5702 w 9596"/>
                <a:gd name="connsiteY21" fmla="*/ 944 h 9976"/>
                <a:gd name="connsiteX22" fmla="*/ 6233 w 9596"/>
                <a:gd name="connsiteY22" fmla="*/ 690 h 9976"/>
                <a:gd name="connsiteX23" fmla="*/ 6517 w 9596"/>
                <a:gd name="connsiteY23" fmla="*/ 582 h 9976"/>
                <a:gd name="connsiteX24" fmla="*/ 7442 w 9596"/>
                <a:gd name="connsiteY24" fmla="*/ 302 h 9976"/>
                <a:gd name="connsiteX25" fmla="*/ 7764 w 9596"/>
                <a:gd name="connsiteY25" fmla="*/ 230 h 9976"/>
                <a:gd name="connsiteX26" fmla="*/ 8109 w 9596"/>
                <a:gd name="connsiteY26" fmla="*/ 157 h 9976"/>
                <a:gd name="connsiteX27" fmla="*/ 8452 w 9596"/>
                <a:gd name="connsiteY27" fmla="*/ 97 h 9976"/>
                <a:gd name="connsiteX28" fmla="*/ 8818 w 9596"/>
                <a:gd name="connsiteY28" fmla="*/ 49 h 9976"/>
                <a:gd name="connsiteX29" fmla="*/ 9207 w 9596"/>
                <a:gd name="connsiteY29" fmla="*/ 24 h 9976"/>
                <a:gd name="connsiteX30" fmla="*/ 9596 w 9596"/>
                <a:gd name="connsiteY30" fmla="*/ 0 h 9976"/>
                <a:gd name="connsiteX0" fmla="*/ 0 w 9595"/>
                <a:gd name="connsiteY0" fmla="*/ 9976 h 9976"/>
                <a:gd name="connsiteX1" fmla="*/ 23 w 9595"/>
                <a:gd name="connsiteY1" fmla="*/ 9843 h 9976"/>
                <a:gd name="connsiteX2" fmla="*/ 108 w 9595"/>
                <a:gd name="connsiteY2" fmla="*/ 9466 h 9976"/>
                <a:gd name="connsiteX3" fmla="*/ 251 w 9595"/>
                <a:gd name="connsiteY3" fmla="*/ 8896 h 9976"/>
                <a:gd name="connsiteX4" fmla="*/ 478 w 9595"/>
                <a:gd name="connsiteY4" fmla="*/ 8144 h 9976"/>
                <a:gd name="connsiteX5" fmla="*/ 621 w 9595"/>
                <a:gd name="connsiteY5" fmla="*/ 7731 h 9976"/>
                <a:gd name="connsiteX6" fmla="*/ 786 w 9595"/>
                <a:gd name="connsiteY6" fmla="*/ 7295 h 9976"/>
                <a:gd name="connsiteX7" fmla="*/ 968 w 9595"/>
                <a:gd name="connsiteY7" fmla="*/ 6844 h 9976"/>
                <a:gd name="connsiteX8" fmla="*/ 1174 w 9595"/>
                <a:gd name="connsiteY8" fmla="*/ 6360 h 9976"/>
                <a:gd name="connsiteX9" fmla="*/ 1408 w 9595"/>
                <a:gd name="connsiteY9" fmla="*/ 5874 h 9976"/>
                <a:gd name="connsiteX10" fmla="*/ 1669 w 9595"/>
                <a:gd name="connsiteY10" fmla="*/ 5389 h 9976"/>
                <a:gd name="connsiteX11" fmla="*/ 1949 w 9595"/>
                <a:gd name="connsiteY11" fmla="*/ 4891 h 9976"/>
                <a:gd name="connsiteX12" fmla="*/ 2256 w 9595"/>
                <a:gd name="connsiteY12" fmla="*/ 4430 h 9976"/>
                <a:gd name="connsiteX13" fmla="*/ 2580 w 9595"/>
                <a:gd name="connsiteY13" fmla="*/ 3969 h 9976"/>
                <a:gd name="connsiteX14" fmla="*/ 2922 w 9595"/>
                <a:gd name="connsiteY14" fmla="*/ 3507 h 9976"/>
                <a:gd name="connsiteX15" fmla="*/ 3282 w 9595"/>
                <a:gd name="connsiteY15" fmla="*/ 3059 h 9976"/>
                <a:gd name="connsiteX16" fmla="*/ 3664 w 9595"/>
                <a:gd name="connsiteY16" fmla="*/ 2645 h 9976"/>
                <a:gd name="connsiteX17" fmla="*/ 4057 w 9595"/>
                <a:gd name="connsiteY17" fmla="*/ 2245 h 9976"/>
                <a:gd name="connsiteX18" fmla="*/ 4479 w 9595"/>
                <a:gd name="connsiteY18" fmla="*/ 1882 h 9976"/>
                <a:gd name="connsiteX19" fmla="*/ 4939 w 9595"/>
                <a:gd name="connsiteY19" fmla="*/ 1530 h 9976"/>
                <a:gd name="connsiteX20" fmla="*/ 5418 w 9595"/>
                <a:gd name="connsiteY20" fmla="*/ 1227 h 9976"/>
                <a:gd name="connsiteX21" fmla="*/ 5942 w 9595"/>
                <a:gd name="connsiteY21" fmla="*/ 922 h 9976"/>
                <a:gd name="connsiteX22" fmla="*/ 6495 w 9595"/>
                <a:gd name="connsiteY22" fmla="*/ 668 h 9976"/>
                <a:gd name="connsiteX23" fmla="*/ 6791 w 9595"/>
                <a:gd name="connsiteY23" fmla="*/ 559 h 9976"/>
                <a:gd name="connsiteX24" fmla="*/ 7755 w 9595"/>
                <a:gd name="connsiteY24" fmla="*/ 279 h 9976"/>
                <a:gd name="connsiteX25" fmla="*/ 8091 w 9595"/>
                <a:gd name="connsiteY25" fmla="*/ 207 h 9976"/>
                <a:gd name="connsiteX26" fmla="*/ 8450 w 9595"/>
                <a:gd name="connsiteY26" fmla="*/ 133 h 9976"/>
                <a:gd name="connsiteX27" fmla="*/ 8808 w 9595"/>
                <a:gd name="connsiteY27" fmla="*/ 73 h 9976"/>
                <a:gd name="connsiteX28" fmla="*/ 9189 w 9595"/>
                <a:gd name="connsiteY28" fmla="*/ 25 h 9976"/>
                <a:gd name="connsiteX29" fmla="*/ 9595 w 9595"/>
                <a:gd name="connsiteY29" fmla="*/ 0 h 9976"/>
                <a:gd name="connsiteX0" fmla="*/ 0 w 9577"/>
                <a:gd name="connsiteY0" fmla="*/ 9975 h 9975"/>
                <a:gd name="connsiteX1" fmla="*/ 24 w 9577"/>
                <a:gd name="connsiteY1" fmla="*/ 9842 h 9975"/>
                <a:gd name="connsiteX2" fmla="*/ 113 w 9577"/>
                <a:gd name="connsiteY2" fmla="*/ 9464 h 9975"/>
                <a:gd name="connsiteX3" fmla="*/ 262 w 9577"/>
                <a:gd name="connsiteY3" fmla="*/ 8892 h 9975"/>
                <a:gd name="connsiteX4" fmla="*/ 498 w 9577"/>
                <a:gd name="connsiteY4" fmla="*/ 8139 h 9975"/>
                <a:gd name="connsiteX5" fmla="*/ 647 w 9577"/>
                <a:gd name="connsiteY5" fmla="*/ 7725 h 9975"/>
                <a:gd name="connsiteX6" fmla="*/ 819 w 9577"/>
                <a:gd name="connsiteY6" fmla="*/ 7288 h 9975"/>
                <a:gd name="connsiteX7" fmla="*/ 1009 w 9577"/>
                <a:gd name="connsiteY7" fmla="*/ 6835 h 9975"/>
                <a:gd name="connsiteX8" fmla="*/ 1224 w 9577"/>
                <a:gd name="connsiteY8" fmla="*/ 6350 h 9975"/>
                <a:gd name="connsiteX9" fmla="*/ 1467 w 9577"/>
                <a:gd name="connsiteY9" fmla="*/ 5863 h 9975"/>
                <a:gd name="connsiteX10" fmla="*/ 1739 w 9577"/>
                <a:gd name="connsiteY10" fmla="*/ 5377 h 9975"/>
                <a:gd name="connsiteX11" fmla="*/ 2031 w 9577"/>
                <a:gd name="connsiteY11" fmla="*/ 4878 h 9975"/>
                <a:gd name="connsiteX12" fmla="*/ 2351 w 9577"/>
                <a:gd name="connsiteY12" fmla="*/ 4416 h 9975"/>
                <a:gd name="connsiteX13" fmla="*/ 2689 w 9577"/>
                <a:gd name="connsiteY13" fmla="*/ 3954 h 9975"/>
                <a:gd name="connsiteX14" fmla="*/ 3045 w 9577"/>
                <a:gd name="connsiteY14" fmla="*/ 3490 h 9975"/>
                <a:gd name="connsiteX15" fmla="*/ 3421 w 9577"/>
                <a:gd name="connsiteY15" fmla="*/ 3041 h 9975"/>
                <a:gd name="connsiteX16" fmla="*/ 3819 w 9577"/>
                <a:gd name="connsiteY16" fmla="*/ 2626 h 9975"/>
                <a:gd name="connsiteX17" fmla="*/ 4228 w 9577"/>
                <a:gd name="connsiteY17" fmla="*/ 2225 h 9975"/>
                <a:gd name="connsiteX18" fmla="*/ 4668 w 9577"/>
                <a:gd name="connsiteY18" fmla="*/ 1862 h 9975"/>
                <a:gd name="connsiteX19" fmla="*/ 5147 w 9577"/>
                <a:gd name="connsiteY19" fmla="*/ 1509 h 9975"/>
                <a:gd name="connsiteX20" fmla="*/ 5647 w 9577"/>
                <a:gd name="connsiteY20" fmla="*/ 1205 h 9975"/>
                <a:gd name="connsiteX21" fmla="*/ 6193 w 9577"/>
                <a:gd name="connsiteY21" fmla="*/ 899 h 9975"/>
                <a:gd name="connsiteX22" fmla="*/ 6769 w 9577"/>
                <a:gd name="connsiteY22" fmla="*/ 645 h 9975"/>
                <a:gd name="connsiteX23" fmla="*/ 7078 w 9577"/>
                <a:gd name="connsiteY23" fmla="*/ 535 h 9975"/>
                <a:gd name="connsiteX24" fmla="*/ 8082 w 9577"/>
                <a:gd name="connsiteY24" fmla="*/ 255 h 9975"/>
                <a:gd name="connsiteX25" fmla="*/ 8433 w 9577"/>
                <a:gd name="connsiteY25" fmla="*/ 182 h 9975"/>
                <a:gd name="connsiteX26" fmla="*/ 8807 w 9577"/>
                <a:gd name="connsiteY26" fmla="*/ 108 h 9975"/>
                <a:gd name="connsiteX27" fmla="*/ 9180 w 9577"/>
                <a:gd name="connsiteY27" fmla="*/ 48 h 9975"/>
                <a:gd name="connsiteX28" fmla="*/ 9577 w 9577"/>
                <a:gd name="connsiteY28" fmla="*/ 0 h 9975"/>
                <a:gd name="connsiteX0" fmla="*/ 0 w 9585"/>
                <a:gd name="connsiteY0" fmla="*/ 9952 h 9952"/>
                <a:gd name="connsiteX1" fmla="*/ 25 w 9585"/>
                <a:gd name="connsiteY1" fmla="*/ 9819 h 9952"/>
                <a:gd name="connsiteX2" fmla="*/ 118 w 9585"/>
                <a:gd name="connsiteY2" fmla="*/ 9440 h 9952"/>
                <a:gd name="connsiteX3" fmla="*/ 274 w 9585"/>
                <a:gd name="connsiteY3" fmla="*/ 8866 h 9952"/>
                <a:gd name="connsiteX4" fmla="*/ 520 w 9585"/>
                <a:gd name="connsiteY4" fmla="*/ 8111 h 9952"/>
                <a:gd name="connsiteX5" fmla="*/ 676 w 9585"/>
                <a:gd name="connsiteY5" fmla="*/ 7696 h 9952"/>
                <a:gd name="connsiteX6" fmla="*/ 855 w 9585"/>
                <a:gd name="connsiteY6" fmla="*/ 7258 h 9952"/>
                <a:gd name="connsiteX7" fmla="*/ 1054 w 9585"/>
                <a:gd name="connsiteY7" fmla="*/ 6804 h 9952"/>
                <a:gd name="connsiteX8" fmla="*/ 1278 w 9585"/>
                <a:gd name="connsiteY8" fmla="*/ 6318 h 9952"/>
                <a:gd name="connsiteX9" fmla="*/ 1532 w 9585"/>
                <a:gd name="connsiteY9" fmla="*/ 5830 h 9952"/>
                <a:gd name="connsiteX10" fmla="*/ 1816 w 9585"/>
                <a:gd name="connsiteY10" fmla="*/ 5342 h 9952"/>
                <a:gd name="connsiteX11" fmla="*/ 2121 w 9585"/>
                <a:gd name="connsiteY11" fmla="*/ 4842 h 9952"/>
                <a:gd name="connsiteX12" fmla="*/ 2455 w 9585"/>
                <a:gd name="connsiteY12" fmla="*/ 4379 h 9952"/>
                <a:gd name="connsiteX13" fmla="*/ 2808 w 9585"/>
                <a:gd name="connsiteY13" fmla="*/ 3916 h 9952"/>
                <a:gd name="connsiteX14" fmla="*/ 3179 w 9585"/>
                <a:gd name="connsiteY14" fmla="*/ 3451 h 9952"/>
                <a:gd name="connsiteX15" fmla="*/ 3572 w 9585"/>
                <a:gd name="connsiteY15" fmla="*/ 3001 h 9952"/>
                <a:gd name="connsiteX16" fmla="*/ 3988 w 9585"/>
                <a:gd name="connsiteY16" fmla="*/ 2585 h 9952"/>
                <a:gd name="connsiteX17" fmla="*/ 4415 w 9585"/>
                <a:gd name="connsiteY17" fmla="*/ 2183 h 9952"/>
                <a:gd name="connsiteX18" fmla="*/ 4874 w 9585"/>
                <a:gd name="connsiteY18" fmla="*/ 1819 h 9952"/>
                <a:gd name="connsiteX19" fmla="*/ 5374 w 9585"/>
                <a:gd name="connsiteY19" fmla="*/ 1465 h 9952"/>
                <a:gd name="connsiteX20" fmla="*/ 5896 w 9585"/>
                <a:gd name="connsiteY20" fmla="*/ 1160 h 9952"/>
                <a:gd name="connsiteX21" fmla="*/ 6467 w 9585"/>
                <a:gd name="connsiteY21" fmla="*/ 853 h 9952"/>
                <a:gd name="connsiteX22" fmla="*/ 7068 w 9585"/>
                <a:gd name="connsiteY22" fmla="*/ 599 h 9952"/>
                <a:gd name="connsiteX23" fmla="*/ 7391 w 9585"/>
                <a:gd name="connsiteY23" fmla="*/ 488 h 9952"/>
                <a:gd name="connsiteX24" fmla="*/ 8439 w 9585"/>
                <a:gd name="connsiteY24" fmla="*/ 208 h 9952"/>
                <a:gd name="connsiteX25" fmla="*/ 8805 w 9585"/>
                <a:gd name="connsiteY25" fmla="*/ 134 h 9952"/>
                <a:gd name="connsiteX26" fmla="*/ 9196 w 9585"/>
                <a:gd name="connsiteY26" fmla="*/ 60 h 9952"/>
                <a:gd name="connsiteX27" fmla="*/ 9585 w 9585"/>
                <a:gd name="connsiteY27" fmla="*/ 0 h 9952"/>
                <a:gd name="connsiteX0" fmla="*/ 0 w 9594"/>
                <a:gd name="connsiteY0" fmla="*/ 9940 h 9940"/>
                <a:gd name="connsiteX1" fmla="*/ 26 w 9594"/>
                <a:gd name="connsiteY1" fmla="*/ 9806 h 9940"/>
                <a:gd name="connsiteX2" fmla="*/ 123 w 9594"/>
                <a:gd name="connsiteY2" fmla="*/ 9426 h 9940"/>
                <a:gd name="connsiteX3" fmla="*/ 286 w 9594"/>
                <a:gd name="connsiteY3" fmla="*/ 8849 h 9940"/>
                <a:gd name="connsiteX4" fmla="*/ 543 w 9594"/>
                <a:gd name="connsiteY4" fmla="*/ 8090 h 9940"/>
                <a:gd name="connsiteX5" fmla="*/ 705 w 9594"/>
                <a:gd name="connsiteY5" fmla="*/ 7673 h 9940"/>
                <a:gd name="connsiteX6" fmla="*/ 892 w 9594"/>
                <a:gd name="connsiteY6" fmla="*/ 7233 h 9940"/>
                <a:gd name="connsiteX7" fmla="*/ 1100 w 9594"/>
                <a:gd name="connsiteY7" fmla="*/ 6777 h 9940"/>
                <a:gd name="connsiteX8" fmla="*/ 1333 w 9594"/>
                <a:gd name="connsiteY8" fmla="*/ 6288 h 9940"/>
                <a:gd name="connsiteX9" fmla="*/ 1598 w 9594"/>
                <a:gd name="connsiteY9" fmla="*/ 5798 h 9940"/>
                <a:gd name="connsiteX10" fmla="*/ 1895 w 9594"/>
                <a:gd name="connsiteY10" fmla="*/ 5308 h 9940"/>
                <a:gd name="connsiteX11" fmla="*/ 2213 w 9594"/>
                <a:gd name="connsiteY11" fmla="*/ 4805 h 9940"/>
                <a:gd name="connsiteX12" fmla="*/ 2561 w 9594"/>
                <a:gd name="connsiteY12" fmla="*/ 4340 h 9940"/>
                <a:gd name="connsiteX13" fmla="*/ 2930 w 9594"/>
                <a:gd name="connsiteY13" fmla="*/ 3875 h 9940"/>
                <a:gd name="connsiteX14" fmla="*/ 3317 w 9594"/>
                <a:gd name="connsiteY14" fmla="*/ 3408 h 9940"/>
                <a:gd name="connsiteX15" fmla="*/ 3727 w 9594"/>
                <a:gd name="connsiteY15" fmla="*/ 2955 h 9940"/>
                <a:gd name="connsiteX16" fmla="*/ 4161 w 9594"/>
                <a:gd name="connsiteY16" fmla="*/ 2537 h 9940"/>
                <a:gd name="connsiteX17" fmla="*/ 4606 w 9594"/>
                <a:gd name="connsiteY17" fmla="*/ 2134 h 9940"/>
                <a:gd name="connsiteX18" fmla="*/ 5085 w 9594"/>
                <a:gd name="connsiteY18" fmla="*/ 1768 h 9940"/>
                <a:gd name="connsiteX19" fmla="*/ 5607 w 9594"/>
                <a:gd name="connsiteY19" fmla="*/ 1412 h 9940"/>
                <a:gd name="connsiteX20" fmla="*/ 6151 w 9594"/>
                <a:gd name="connsiteY20" fmla="*/ 1106 h 9940"/>
                <a:gd name="connsiteX21" fmla="*/ 6747 w 9594"/>
                <a:gd name="connsiteY21" fmla="*/ 797 h 9940"/>
                <a:gd name="connsiteX22" fmla="*/ 7374 w 9594"/>
                <a:gd name="connsiteY22" fmla="*/ 542 h 9940"/>
                <a:gd name="connsiteX23" fmla="*/ 7711 w 9594"/>
                <a:gd name="connsiteY23" fmla="*/ 430 h 9940"/>
                <a:gd name="connsiteX24" fmla="*/ 8804 w 9594"/>
                <a:gd name="connsiteY24" fmla="*/ 149 h 9940"/>
                <a:gd name="connsiteX25" fmla="*/ 9186 w 9594"/>
                <a:gd name="connsiteY25" fmla="*/ 75 h 9940"/>
                <a:gd name="connsiteX26" fmla="*/ 9594 w 9594"/>
                <a:gd name="connsiteY26" fmla="*/ 0 h 9940"/>
                <a:gd name="connsiteX0" fmla="*/ 0 w 9575"/>
                <a:gd name="connsiteY0" fmla="*/ 9925 h 9925"/>
                <a:gd name="connsiteX1" fmla="*/ 27 w 9575"/>
                <a:gd name="connsiteY1" fmla="*/ 9790 h 9925"/>
                <a:gd name="connsiteX2" fmla="*/ 128 w 9575"/>
                <a:gd name="connsiteY2" fmla="*/ 9408 h 9925"/>
                <a:gd name="connsiteX3" fmla="*/ 298 w 9575"/>
                <a:gd name="connsiteY3" fmla="*/ 8827 h 9925"/>
                <a:gd name="connsiteX4" fmla="*/ 566 w 9575"/>
                <a:gd name="connsiteY4" fmla="*/ 8064 h 9925"/>
                <a:gd name="connsiteX5" fmla="*/ 735 w 9575"/>
                <a:gd name="connsiteY5" fmla="*/ 7644 h 9925"/>
                <a:gd name="connsiteX6" fmla="*/ 930 w 9575"/>
                <a:gd name="connsiteY6" fmla="*/ 7202 h 9925"/>
                <a:gd name="connsiteX7" fmla="*/ 1147 w 9575"/>
                <a:gd name="connsiteY7" fmla="*/ 6743 h 9925"/>
                <a:gd name="connsiteX8" fmla="*/ 1389 w 9575"/>
                <a:gd name="connsiteY8" fmla="*/ 6251 h 9925"/>
                <a:gd name="connsiteX9" fmla="*/ 1666 w 9575"/>
                <a:gd name="connsiteY9" fmla="*/ 5758 h 9925"/>
                <a:gd name="connsiteX10" fmla="*/ 1975 w 9575"/>
                <a:gd name="connsiteY10" fmla="*/ 5265 h 9925"/>
                <a:gd name="connsiteX11" fmla="*/ 2307 w 9575"/>
                <a:gd name="connsiteY11" fmla="*/ 4759 h 9925"/>
                <a:gd name="connsiteX12" fmla="*/ 2669 w 9575"/>
                <a:gd name="connsiteY12" fmla="*/ 4291 h 9925"/>
                <a:gd name="connsiteX13" fmla="*/ 3054 w 9575"/>
                <a:gd name="connsiteY13" fmla="*/ 3823 h 9925"/>
                <a:gd name="connsiteX14" fmla="*/ 3457 w 9575"/>
                <a:gd name="connsiteY14" fmla="*/ 3354 h 9925"/>
                <a:gd name="connsiteX15" fmla="*/ 3885 w 9575"/>
                <a:gd name="connsiteY15" fmla="*/ 2898 h 9925"/>
                <a:gd name="connsiteX16" fmla="*/ 4337 w 9575"/>
                <a:gd name="connsiteY16" fmla="*/ 2477 h 9925"/>
                <a:gd name="connsiteX17" fmla="*/ 4801 w 9575"/>
                <a:gd name="connsiteY17" fmla="*/ 2072 h 9925"/>
                <a:gd name="connsiteX18" fmla="*/ 5300 w 9575"/>
                <a:gd name="connsiteY18" fmla="*/ 1704 h 9925"/>
                <a:gd name="connsiteX19" fmla="*/ 5844 w 9575"/>
                <a:gd name="connsiteY19" fmla="*/ 1346 h 9925"/>
                <a:gd name="connsiteX20" fmla="*/ 6411 w 9575"/>
                <a:gd name="connsiteY20" fmla="*/ 1038 h 9925"/>
                <a:gd name="connsiteX21" fmla="*/ 7033 w 9575"/>
                <a:gd name="connsiteY21" fmla="*/ 727 h 9925"/>
                <a:gd name="connsiteX22" fmla="*/ 7686 w 9575"/>
                <a:gd name="connsiteY22" fmla="*/ 470 h 9925"/>
                <a:gd name="connsiteX23" fmla="*/ 8037 w 9575"/>
                <a:gd name="connsiteY23" fmla="*/ 358 h 9925"/>
                <a:gd name="connsiteX24" fmla="*/ 9177 w 9575"/>
                <a:gd name="connsiteY24" fmla="*/ 75 h 9925"/>
                <a:gd name="connsiteX25" fmla="*/ 9575 w 9575"/>
                <a:gd name="connsiteY25" fmla="*/ 0 h 9925"/>
                <a:gd name="connsiteX0" fmla="*/ 0 w 9584"/>
                <a:gd name="connsiteY0" fmla="*/ 9924 h 9924"/>
                <a:gd name="connsiteX1" fmla="*/ 28 w 9584"/>
                <a:gd name="connsiteY1" fmla="*/ 9788 h 9924"/>
                <a:gd name="connsiteX2" fmla="*/ 134 w 9584"/>
                <a:gd name="connsiteY2" fmla="*/ 9403 h 9924"/>
                <a:gd name="connsiteX3" fmla="*/ 311 w 9584"/>
                <a:gd name="connsiteY3" fmla="*/ 8818 h 9924"/>
                <a:gd name="connsiteX4" fmla="*/ 591 w 9584"/>
                <a:gd name="connsiteY4" fmla="*/ 8049 h 9924"/>
                <a:gd name="connsiteX5" fmla="*/ 768 w 9584"/>
                <a:gd name="connsiteY5" fmla="*/ 7626 h 9924"/>
                <a:gd name="connsiteX6" fmla="*/ 971 w 9584"/>
                <a:gd name="connsiteY6" fmla="*/ 7180 h 9924"/>
                <a:gd name="connsiteX7" fmla="*/ 1198 w 9584"/>
                <a:gd name="connsiteY7" fmla="*/ 6718 h 9924"/>
                <a:gd name="connsiteX8" fmla="*/ 1451 w 9584"/>
                <a:gd name="connsiteY8" fmla="*/ 6222 h 9924"/>
                <a:gd name="connsiteX9" fmla="*/ 1740 w 9584"/>
                <a:gd name="connsiteY9" fmla="*/ 5726 h 9924"/>
                <a:gd name="connsiteX10" fmla="*/ 2063 w 9584"/>
                <a:gd name="connsiteY10" fmla="*/ 5229 h 9924"/>
                <a:gd name="connsiteX11" fmla="*/ 2409 w 9584"/>
                <a:gd name="connsiteY11" fmla="*/ 4719 h 9924"/>
                <a:gd name="connsiteX12" fmla="*/ 2787 w 9584"/>
                <a:gd name="connsiteY12" fmla="*/ 4247 h 9924"/>
                <a:gd name="connsiteX13" fmla="*/ 3190 w 9584"/>
                <a:gd name="connsiteY13" fmla="*/ 3776 h 9924"/>
                <a:gd name="connsiteX14" fmla="*/ 3610 w 9584"/>
                <a:gd name="connsiteY14" fmla="*/ 3303 h 9924"/>
                <a:gd name="connsiteX15" fmla="*/ 4057 w 9584"/>
                <a:gd name="connsiteY15" fmla="*/ 2844 h 9924"/>
                <a:gd name="connsiteX16" fmla="*/ 4530 w 9584"/>
                <a:gd name="connsiteY16" fmla="*/ 2420 h 9924"/>
                <a:gd name="connsiteX17" fmla="*/ 5014 w 9584"/>
                <a:gd name="connsiteY17" fmla="*/ 2012 h 9924"/>
                <a:gd name="connsiteX18" fmla="*/ 5535 w 9584"/>
                <a:gd name="connsiteY18" fmla="*/ 1641 h 9924"/>
                <a:gd name="connsiteX19" fmla="*/ 6103 w 9584"/>
                <a:gd name="connsiteY19" fmla="*/ 1280 h 9924"/>
                <a:gd name="connsiteX20" fmla="*/ 6696 w 9584"/>
                <a:gd name="connsiteY20" fmla="*/ 970 h 9924"/>
                <a:gd name="connsiteX21" fmla="*/ 7345 w 9584"/>
                <a:gd name="connsiteY21" fmla="*/ 656 h 9924"/>
                <a:gd name="connsiteX22" fmla="*/ 8027 w 9584"/>
                <a:gd name="connsiteY22" fmla="*/ 398 h 9924"/>
                <a:gd name="connsiteX23" fmla="*/ 8394 w 9584"/>
                <a:gd name="connsiteY23" fmla="*/ 285 h 9924"/>
                <a:gd name="connsiteX24" fmla="*/ 9584 w 9584"/>
                <a:gd name="connsiteY24" fmla="*/ 0 h 9924"/>
                <a:gd name="connsiteX0" fmla="*/ 0 w 8758"/>
                <a:gd name="connsiteY0" fmla="*/ 9713 h 9713"/>
                <a:gd name="connsiteX1" fmla="*/ 29 w 8758"/>
                <a:gd name="connsiteY1" fmla="*/ 9576 h 9713"/>
                <a:gd name="connsiteX2" fmla="*/ 140 w 8758"/>
                <a:gd name="connsiteY2" fmla="*/ 9188 h 9713"/>
                <a:gd name="connsiteX3" fmla="*/ 324 w 8758"/>
                <a:gd name="connsiteY3" fmla="*/ 8599 h 9713"/>
                <a:gd name="connsiteX4" fmla="*/ 617 w 8758"/>
                <a:gd name="connsiteY4" fmla="*/ 7824 h 9713"/>
                <a:gd name="connsiteX5" fmla="*/ 801 w 8758"/>
                <a:gd name="connsiteY5" fmla="*/ 7397 h 9713"/>
                <a:gd name="connsiteX6" fmla="*/ 1013 w 8758"/>
                <a:gd name="connsiteY6" fmla="*/ 6948 h 9713"/>
                <a:gd name="connsiteX7" fmla="*/ 1250 w 8758"/>
                <a:gd name="connsiteY7" fmla="*/ 6482 h 9713"/>
                <a:gd name="connsiteX8" fmla="*/ 1514 w 8758"/>
                <a:gd name="connsiteY8" fmla="*/ 5983 h 9713"/>
                <a:gd name="connsiteX9" fmla="*/ 1816 w 8758"/>
                <a:gd name="connsiteY9" fmla="*/ 5483 h 9713"/>
                <a:gd name="connsiteX10" fmla="*/ 2153 w 8758"/>
                <a:gd name="connsiteY10" fmla="*/ 4982 h 9713"/>
                <a:gd name="connsiteX11" fmla="*/ 2514 w 8758"/>
                <a:gd name="connsiteY11" fmla="*/ 4468 h 9713"/>
                <a:gd name="connsiteX12" fmla="*/ 2908 w 8758"/>
                <a:gd name="connsiteY12" fmla="*/ 3993 h 9713"/>
                <a:gd name="connsiteX13" fmla="*/ 3328 w 8758"/>
                <a:gd name="connsiteY13" fmla="*/ 3518 h 9713"/>
                <a:gd name="connsiteX14" fmla="*/ 3767 w 8758"/>
                <a:gd name="connsiteY14" fmla="*/ 3041 h 9713"/>
                <a:gd name="connsiteX15" fmla="*/ 4233 w 8758"/>
                <a:gd name="connsiteY15" fmla="*/ 2579 h 9713"/>
                <a:gd name="connsiteX16" fmla="*/ 4727 w 8758"/>
                <a:gd name="connsiteY16" fmla="*/ 2152 h 9713"/>
                <a:gd name="connsiteX17" fmla="*/ 5232 w 8758"/>
                <a:gd name="connsiteY17" fmla="*/ 1740 h 9713"/>
                <a:gd name="connsiteX18" fmla="*/ 5775 w 8758"/>
                <a:gd name="connsiteY18" fmla="*/ 1367 h 9713"/>
                <a:gd name="connsiteX19" fmla="*/ 6368 w 8758"/>
                <a:gd name="connsiteY19" fmla="*/ 1003 h 9713"/>
                <a:gd name="connsiteX20" fmla="*/ 6987 w 8758"/>
                <a:gd name="connsiteY20" fmla="*/ 690 h 9713"/>
                <a:gd name="connsiteX21" fmla="*/ 7664 w 8758"/>
                <a:gd name="connsiteY21" fmla="*/ 374 h 9713"/>
                <a:gd name="connsiteX22" fmla="*/ 8375 w 8758"/>
                <a:gd name="connsiteY22" fmla="*/ 114 h 9713"/>
                <a:gd name="connsiteX23" fmla="*/ 8758 w 8758"/>
                <a:gd name="connsiteY23" fmla="*/ 0 h 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758" h="9713">
                  <a:moveTo>
                    <a:pt x="0" y="9713"/>
                  </a:moveTo>
                  <a:cubicBezTo>
                    <a:pt x="7" y="9669"/>
                    <a:pt x="22" y="9621"/>
                    <a:pt x="29" y="9576"/>
                  </a:cubicBezTo>
                  <a:cubicBezTo>
                    <a:pt x="65" y="9445"/>
                    <a:pt x="103" y="9317"/>
                    <a:pt x="140" y="9188"/>
                  </a:cubicBezTo>
                  <a:cubicBezTo>
                    <a:pt x="200" y="8992"/>
                    <a:pt x="263" y="8796"/>
                    <a:pt x="324" y="8599"/>
                  </a:cubicBezTo>
                  <a:cubicBezTo>
                    <a:pt x="423" y="8341"/>
                    <a:pt x="519" y="8082"/>
                    <a:pt x="617" y="7824"/>
                  </a:cubicBezTo>
                  <a:cubicBezTo>
                    <a:pt x="678" y="7681"/>
                    <a:pt x="739" y="7539"/>
                    <a:pt x="801" y="7397"/>
                  </a:cubicBezTo>
                  <a:cubicBezTo>
                    <a:pt x="873" y="7247"/>
                    <a:pt x="941" y="7099"/>
                    <a:pt x="1013" y="6948"/>
                  </a:cubicBezTo>
                  <a:cubicBezTo>
                    <a:pt x="1093" y="6793"/>
                    <a:pt x="1171" y="6639"/>
                    <a:pt x="1250" y="6482"/>
                  </a:cubicBezTo>
                  <a:lnTo>
                    <a:pt x="1514" y="5983"/>
                  </a:lnTo>
                  <a:lnTo>
                    <a:pt x="1816" y="5483"/>
                  </a:lnTo>
                  <a:lnTo>
                    <a:pt x="2153" y="4982"/>
                  </a:lnTo>
                  <a:lnTo>
                    <a:pt x="2514" y="4468"/>
                  </a:lnTo>
                  <a:lnTo>
                    <a:pt x="2908" y="3993"/>
                  </a:lnTo>
                  <a:lnTo>
                    <a:pt x="3328" y="3518"/>
                  </a:lnTo>
                  <a:lnTo>
                    <a:pt x="3767" y="3041"/>
                  </a:lnTo>
                  <a:lnTo>
                    <a:pt x="4233" y="2579"/>
                  </a:lnTo>
                  <a:lnTo>
                    <a:pt x="4727" y="2152"/>
                  </a:lnTo>
                  <a:lnTo>
                    <a:pt x="5232" y="1740"/>
                  </a:lnTo>
                  <a:lnTo>
                    <a:pt x="5775" y="1367"/>
                  </a:lnTo>
                  <a:lnTo>
                    <a:pt x="6368" y="1003"/>
                  </a:lnTo>
                  <a:lnTo>
                    <a:pt x="6987" y="690"/>
                  </a:lnTo>
                  <a:lnTo>
                    <a:pt x="7664" y="374"/>
                  </a:lnTo>
                  <a:lnTo>
                    <a:pt x="8375" y="114"/>
                  </a:lnTo>
                  <a:lnTo>
                    <a:pt x="8758" y="0"/>
                  </a:lnTo>
                </a:path>
              </a:pathLst>
            </a:custGeom>
            <a:noFill/>
            <a:ln w="50800" cap="rnd" cmpd="sng">
              <a:solidFill>
                <a:srgbClr val="FF0000"/>
              </a:solidFill>
              <a:prstDash val="solid"/>
              <a:round/>
              <a:headEnd type="none" w="med" len="med"/>
              <a:tailEnd type="none" w="med" len="med"/>
            </a:ln>
            <a:effectLst/>
          </p:spPr>
          <p:txBody>
            <a:bodyPr/>
            <a:lstStyle/>
            <a:p>
              <a:pPr fontAlgn="auto">
                <a:spcBef>
                  <a:spcPts val="0"/>
                </a:spcBef>
                <a:spcAft>
                  <a:spcPts val="0"/>
                </a:spcAft>
                <a:defRPr/>
              </a:pPr>
              <a:endParaRPr lang="en-US">
                <a:effectLst>
                  <a:outerShdw blurRad="38100" dist="38100" dir="2700000" algn="tl">
                    <a:srgbClr val="000000">
                      <a:alpha val="43137"/>
                    </a:srgbClr>
                  </a:outerShdw>
                </a:effectLst>
                <a:latin typeface="+mn-lt"/>
                <a:ea typeface="+mn-ea"/>
                <a:cs typeface="+mn-cs"/>
              </a:endParaRPr>
            </a:p>
          </p:txBody>
        </p:sp>
        <p:sp>
          <p:nvSpPr>
            <p:cNvPr id="8" name="Line 7"/>
            <p:cNvSpPr>
              <a:spLocks noChangeShapeType="1"/>
            </p:cNvSpPr>
            <p:nvPr/>
          </p:nvSpPr>
          <p:spPr bwMode="auto">
            <a:xfrm flipV="1">
              <a:off x="1489349" y="4842239"/>
              <a:ext cx="0" cy="139696"/>
            </a:xfrm>
            <a:prstGeom prst="line">
              <a:avLst/>
            </a:prstGeom>
            <a:noFill/>
            <a:ln w="12700">
              <a:solidFill>
                <a:srgbClr val="134679"/>
              </a:solidFill>
              <a:round/>
              <a:headEnd/>
              <a:tailEnd/>
            </a:ln>
            <a:effectLst/>
          </p:spPr>
          <p:txBody>
            <a:bodyPr wrap="none" anchor="ctr"/>
            <a:lstStyle/>
            <a:p>
              <a:pPr fontAlgn="auto">
                <a:spcBef>
                  <a:spcPts val="0"/>
                </a:spcBef>
                <a:spcAft>
                  <a:spcPts val="0"/>
                </a:spcAft>
                <a:defRPr/>
              </a:pPr>
              <a:endParaRPr lang="en-US">
                <a:effectLst>
                  <a:outerShdw blurRad="38100" dist="38100" dir="2700000" algn="tl">
                    <a:srgbClr val="000000">
                      <a:alpha val="43137"/>
                    </a:srgbClr>
                  </a:outerShdw>
                </a:effectLst>
                <a:latin typeface="+mn-lt"/>
                <a:ea typeface="+mn-ea"/>
                <a:cs typeface="+mn-cs"/>
              </a:endParaRPr>
            </a:p>
          </p:txBody>
        </p:sp>
        <p:sp>
          <p:nvSpPr>
            <p:cNvPr id="9" name="Freeform 8"/>
            <p:cNvSpPr>
              <a:spLocks/>
            </p:cNvSpPr>
            <p:nvPr/>
          </p:nvSpPr>
          <p:spPr bwMode="auto">
            <a:xfrm>
              <a:off x="2059238" y="4842239"/>
              <a:ext cx="1588" cy="142871"/>
            </a:xfrm>
            <a:custGeom>
              <a:avLst/>
              <a:gdLst/>
              <a:ahLst/>
              <a:cxnLst>
                <a:cxn ang="0">
                  <a:pos x="0" y="89"/>
                </a:cxn>
                <a:cxn ang="0">
                  <a:pos x="0" y="80"/>
                </a:cxn>
                <a:cxn ang="0">
                  <a:pos x="0" y="68"/>
                </a:cxn>
                <a:cxn ang="0">
                  <a:pos x="0" y="57"/>
                </a:cxn>
                <a:cxn ang="0">
                  <a:pos x="0" y="45"/>
                </a:cxn>
                <a:cxn ang="0">
                  <a:pos x="0" y="34"/>
                </a:cxn>
                <a:cxn ang="0">
                  <a:pos x="0" y="22"/>
                </a:cxn>
                <a:cxn ang="0">
                  <a:pos x="0" y="11"/>
                </a:cxn>
                <a:cxn ang="0">
                  <a:pos x="0" y="0"/>
                </a:cxn>
              </a:cxnLst>
              <a:rect l="0" t="0" r="r" b="b"/>
              <a:pathLst>
                <a:path w="1" h="90">
                  <a:moveTo>
                    <a:pt x="0" y="89"/>
                  </a:moveTo>
                  <a:lnTo>
                    <a:pt x="0" y="80"/>
                  </a:lnTo>
                  <a:lnTo>
                    <a:pt x="0" y="68"/>
                  </a:lnTo>
                  <a:lnTo>
                    <a:pt x="0" y="57"/>
                  </a:lnTo>
                  <a:lnTo>
                    <a:pt x="0" y="45"/>
                  </a:lnTo>
                  <a:lnTo>
                    <a:pt x="0" y="34"/>
                  </a:lnTo>
                  <a:lnTo>
                    <a:pt x="0" y="22"/>
                  </a:lnTo>
                  <a:lnTo>
                    <a:pt x="0" y="11"/>
                  </a:lnTo>
                  <a:lnTo>
                    <a:pt x="0" y="0"/>
                  </a:lnTo>
                </a:path>
              </a:pathLst>
            </a:custGeom>
            <a:noFill/>
            <a:ln w="12700" cap="rnd" cmpd="sng">
              <a:solidFill>
                <a:srgbClr val="134679"/>
              </a:solidFill>
              <a:prstDash val="solid"/>
              <a:round/>
              <a:headEnd type="none" w="med" len="med"/>
              <a:tailEnd type="none" w="med" len="med"/>
            </a:ln>
            <a:effectLst/>
          </p:spPr>
          <p:txBody>
            <a:bodyPr/>
            <a:lstStyle/>
            <a:p>
              <a:pPr fontAlgn="auto">
                <a:spcBef>
                  <a:spcPts val="0"/>
                </a:spcBef>
                <a:spcAft>
                  <a:spcPts val="0"/>
                </a:spcAft>
                <a:defRPr/>
              </a:pPr>
              <a:endParaRPr lang="en-US">
                <a:effectLst>
                  <a:outerShdw blurRad="38100" dist="38100" dir="2700000" algn="tl">
                    <a:srgbClr val="000000">
                      <a:alpha val="43137"/>
                    </a:srgbClr>
                  </a:outerShdw>
                </a:effectLst>
                <a:latin typeface="+mn-lt"/>
                <a:ea typeface="+mn-ea"/>
                <a:cs typeface="+mn-cs"/>
              </a:endParaRPr>
            </a:p>
          </p:txBody>
        </p:sp>
        <p:sp>
          <p:nvSpPr>
            <p:cNvPr id="10" name="Freeform 9"/>
            <p:cNvSpPr>
              <a:spLocks/>
            </p:cNvSpPr>
            <p:nvPr/>
          </p:nvSpPr>
          <p:spPr bwMode="auto">
            <a:xfrm>
              <a:off x="2629128" y="4842239"/>
              <a:ext cx="1587" cy="142871"/>
            </a:xfrm>
            <a:custGeom>
              <a:avLst/>
              <a:gdLst/>
              <a:ahLst/>
              <a:cxnLst>
                <a:cxn ang="0">
                  <a:pos x="0" y="89"/>
                </a:cxn>
                <a:cxn ang="0">
                  <a:pos x="0" y="80"/>
                </a:cxn>
                <a:cxn ang="0">
                  <a:pos x="0" y="68"/>
                </a:cxn>
                <a:cxn ang="0">
                  <a:pos x="0" y="57"/>
                </a:cxn>
                <a:cxn ang="0">
                  <a:pos x="0" y="45"/>
                </a:cxn>
                <a:cxn ang="0">
                  <a:pos x="0" y="34"/>
                </a:cxn>
                <a:cxn ang="0">
                  <a:pos x="0" y="22"/>
                </a:cxn>
                <a:cxn ang="0">
                  <a:pos x="0" y="11"/>
                </a:cxn>
                <a:cxn ang="0">
                  <a:pos x="0" y="0"/>
                </a:cxn>
              </a:cxnLst>
              <a:rect l="0" t="0" r="r" b="b"/>
              <a:pathLst>
                <a:path w="1" h="90">
                  <a:moveTo>
                    <a:pt x="0" y="89"/>
                  </a:moveTo>
                  <a:lnTo>
                    <a:pt x="0" y="80"/>
                  </a:lnTo>
                  <a:lnTo>
                    <a:pt x="0" y="68"/>
                  </a:lnTo>
                  <a:lnTo>
                    <a:pt x="0" y="57"/>
                  </a:lnTo>
                  <a:lnTo>
                    <a:pt x="0" y="45"/>
                  </a:lnTo>
                  <a:lnTo>
                    <a:pt x="0" y="34"/>
                  </a:lnTo>
                  <a:lnTo>
                    <a:pt x="0" y="22"/>
                  </a:lnTo>
                  <a:lnTo>
                    <a:pt x="0" y="11"/>
                  </a:lnTo>
                  <a:lnTo>
                    <a:pt x="0" y="0"/>
                  </a:lnTo>
                </a:path>
              </a:pathLst>
            </a:custGeom>
            <a:noFill/>
            <a:ln w="12700" cap="rnd" cmpd="sng">
              <a:solidFill>
                <a:srgbClr val="134679"/>
              </a:solidFill>
              <a:prstDash val="solid"/>
              <a:round/>
              <a:headEnd type="none" w="med" len="med"/>
              <a:tailEnd type="none" w="med" len="med"/>
            </a:ln>
            <a:effectLst/>
          </p:spPr>
          <p:txBody>
            <a:bodyPr/>
            <a:lstStyle/>
            <a:p>
              <a:pPr fontAlgn="auto">
                <a:spcBef>
                  <a:spcPts val="0"/>
                </a:spcBef>
                <a:spcAft>
                  <a:spcPts val="0"/>
                </a:spcAft>
                <a:defRPr/>
              </a:pPr>
              <a:endParaRPr lang="en-US">
                <a:effectLst>
                  <a:outerShdw blurRad="38100" dist="38100" dir="2700000" algn="tl">
                    <a:srgbClr val="000000">
                      <a:alpha val="43137"/>
                    </a:srgbClr>
                  </a:outerShdw>
                </a:effectLst>
                <a:latin typeface="+mn-lt"/>
                <a:ea typeface="+mn-ea"/>
                <a:cs typeface="+mn-cs"/>
              </a:endParaRPr>
            </a:p>
          </p:txBody>
        </p:sp>
        <p:sp>
          <p:nvSpPr>
            <p:cNvPr id="11" name="Freeform 10"/>
            <p:cNvSpPr>
              <a:spLocks/>
            </p:cNvSpPr>
            <p:nvPr/>
          </p:nvSpPr>
          <p:spPr bwMode="auto">
            <a:xfrm>
              <a:off x="3199018" y="4842239"/>
              <a:ext cx="1588" cy="142871"/>
            </a:xfrm>
            <a:custGeom>
              <a:avLst/>
              <a:gdLst/>
              <a:ahLst/>
              <a:cxnLst>
                <a:cxn ang="0">
                  <a:pos x="0" y="89"/>
                </a:cxn>
                <a:cxn ang="0">
                  <a:pos x="0" y="80"/>
                </a:cxn>
                <a:cxn ang="0">
                  <a:pos x="0" y="68"/>
                </a:cxn>
                <a:cxn ang="0">
                  <a:pos x="0" y="57"/>
                </a:cxn>
                <a:cxn ang="0">
                  <a:pos x="0" y="45"/>
                </a:cxn>
                <a:cxn ang="0">
                  <a:pos x="0" y="34"/>
                </a:cxn>
                <a:cxn ang="0">
                  <a:pos x="0" y="22"/>
                </a:cxn>
                <a:cxn ang="0">
                  <a:pos x="0" y="11"/>
                </a:cxn>
                <a:cxn ang="0">
                  <a:pos x="0" y="0"/>
                </a:cxn>
              </a:cxnLst>
              <a:rect l="0" t="0" r="r" b="b"/>
              <a:pathLst>
                <a:path w="1" h="90">
                  <a:moveTo>
                    <a:pt x="0" y="89"/>
                  </a:moveTo>
                  <a:lnTo>
                    <a:pt x="0" y="80"/>
                  </a:lnTo>
                  <a:lnTo>
                    <a:pt x="0" y="68"/>
                  </a:lnTo>
                  <a:lnTo>
                    <a:pt x="0" y="57"/>
                  </a:lnTo>
                  <a:lnTo>
                    <a:pt x="0" y="45"/>
                  </a:lnTo>
                  <a:lnTo>
                    <a:pt x="0" y="34"/>
                  </a:lnTo>
                  <a:lnTo>
                    <a:pt x="0" y="22"/>
                  </a:lnTo>
                  <a:lnTo>
                    <a:pt x="0" y="11"/>
                  </a:lnTo>
                  <a:lnTo>
                    <a:pt x="0" y="0"/>
                  </a:lnTo>
                </a:path>
              </a:pathLst>
            </a:custGeom>
            <a:noFill/>
            <a:ln w="12700" cap="rnd" cmpd="sng">
              <a:solidFill>
                <a:srgbClr val="134679"/>
              </a:solidFill>
              <a:prstDash val="solid"/>
              <a:round/>
              <a:headEnd type="none" w="med" len="med"/>
              <a:tailEnd type="none" w="med" len="med"/>
            </a:ln>
            <a:effectLst/>
          </p:spPr>
          <p:txBody>
            <a:bodyPr/>
            <a:lstStyle/>
            <a:p>
              <a:pPr fontAlgn="auto">
                <a:spcBef>
                  <a:spcPts val="0"/>
                </a:spcBef>
                <a:spcAft>
                  <a:spcPts val="0"/>
                </a:spcAft>
                <a:defRPr/>
              </a:pPr>
              <a:endParaRPr lang="en-US">
                <a:effectLst>
                  <a:outerShdw blurRad="38100" dist="38100" dir="2700000" algn="tl">
                    <a:srgbClr val="000000">
                      <a:alpha val="43137"/>
                    </a:srgbClr>
                  </a:outerShdw>
                </a:effectLst>
                <a:latin typeface="+mn-lt"/>
                <a:ea typeface="+mn-ea"/>
                <a:cs typeface="+mn-cs"/>
              </a:endParaRPr>
            </a:p>
          </p:txBody>
        </p:sp>
        <p:sp>
          <p:nvSpPr>
            <p:cNvPr id="12" name="Line 11"/>
            <p:cNvSpPr>
              <a:spLocks noChangeShapeType="1"/>
            </p:cNvSpPr>
            <p:nvPr/>
          </p:nvSpPr>
          <p:spPr bwMode="auto">
            <a:xfrm flipV="1">
              <a:off x="3753034" y="4842239"/>
              <a:ext cx="0" cy="139696"/>
            </a:xfrm>
            <a:prstGeom prst="line">
              <a:avLst/>
            </a:prstGeom>
            <a:noFill/>
            <a:ln w="12700">
              <a:solidFill>
                <a:srgbClr val="134679"/>
              </a:solidFill>
              <a:round/>
              <a:headEnd/>
              <a:tailEnd/>
            </a:ln>
            <a:effectLst/>
          </p:spPr>
          <p:txBody>
            <a:bodyPr wrap="none" anchor="ctr"/>
            <a:lstStyle/>
            <a:p>
              <a:pPr fontAlgn="auto">
                <a:spcBef>
                  <a:spcPts val="0"/>
                </a:spcBef>
                <a:spcAft>
                  <a:spcPts val="0"/>
                </a:spcAft>
                <a:defRPr/>
              </a:pPr>
              <a:endParaRPr lang="en-US">
                <a:effectLst>
                  <a:outerShdw blurRad="38100" dist="38100" dir="2700000" algn="tl">
                    <a:srgbClr val="000000">
                      <a:alpha val="43137"/>
                    </a:srgbClr>
                  </a:outerShdw>
                </a:effectLst>
                <a:latin typeface="+mn-lt"/>
                <a:ea typeface="+mn-ea"/>
                <a:cs typeface="+mn-cs"/>
              </a:endParaRPr>
            </a:p>
          </p:txBody>
        </p:sp>
        <p:sp>
          <p:nvSpPr>
            <p:cNvPr id="36891" name="Rectangle 12"/>
            <p:cNvSpPr>
              <a:spLocks noChangeArrowheads="1"/>
            </p:cNvSpPr>
            <p:nvPr/>
          </p:nvSpPr>
          <p:spPr bwMode="auto">
            <a:xfrm>
              <a:off x="1337920" y="4961850"/>
              <a:ext cx="296554"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7" tIns="44450" rIns="90487" bIns="44450">
              <a:spAutoFit/>
            </a:bodyPr>
            <a:lstStyle/>
            <a:p>
              <a:pPr algn="ctr"/>
              <a:r>
                <a:rPr lang="en-US" sz="1600">
                  <a:solidFill>
                    <a:srgbClr val="134679"/>
                  </a:solidFill>
                </a:rPr>
                <a:t>1</a:t>
              </a:r>
            </a:p>
          </p:txBody>
        </p:sp>
        <p:sp>
          <p:nvSpPr>
            <p:cNvPr id="36892" name="Rectangle 14"/>
            <p:cNvSpPr>
              <a:spLocks noChangeArrowheads="1"/>
            </p:cNvSpPr>
            <p:nvPr/>
          </p:nvSpPr>
          <p:spPr bwMode="auto">
            <a:xfrm>
              <a:off x="1911007" y="4961850"/>
              <a:ext cx="296554"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7" tIns="44450" rIns="90487" bIns="44450">
              <a:spAutoFit/>
            </a:bodyPr>
            <a:lstStyle/>
            <a:p>
              <a:pPr algn="ctr"/>
              <a:r>
                <a:rPr lang="en-US" sz="1600">
                  <a:solidFill>
                    <a:srgbClr val="134679"/>
                  </a:solidFill>
                </a:rPr>
                <a:t>2</a:t>
              </a:r>
            </a:p>
          </p:txBody>
        </p:sp>
        <p:sp>
          <p:nvSpPr>
            <p:cNvPr id="36893" name="Rectangle 15"/>
            <p:cNvSpPr>
              <a:spLocks noChangeArrowheads="1"/>
            </p:cNvSpPr>
            <p:nvPr/>
          </p:nvSpPr>
          <p:spPr bwMode="auto">
            <a:xfrm>
              <a:off x="2475364" y="4961850"/>
              <a:ext cx="296554"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7" tIns="44450" rIns="90487" bIns="44450">
              <a:spAutoFit/>
            </a:bodyPr>
            <a:lstStyle/>
            <a:p>
              <a:pPr algn="ctr"/>
              <a:r>
                <a:rPr lang="en-US" sz="1600">
                  <a:solidFill>
                    <a:srgbClr val="134679"/>
                  </a:solidFill>
                </a:rPr>
                <a:t>3</a:t>
              </a:r>
            </a:p>
          </p:txBody>
        </p:sp>
        <p:sp>
          <p:nvSpPr>
            <p:cNvPr id="36894" name="Rectangle 16"/>
            <p:cNvSpPr>
              <a:spLocks noChangeArrowheads="1"/>
            </p:cNvSpPr>
            <p:nvPr/>
          </p:nvSpPr>
          <p:spPr bwMode="auto">
            <a:xfrm>
              <a:off x="3068295" y="4961850"/>
              <a:ext cx="296554"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7" tIns="44450" rIns="90487" bIns="44450">
              <a:spAutoFit/>
            </a:bodyPr>
            <a:lstStyle/>
            <a:p>
              <a:pPr algn="ctr"/>
              <a:r>
                <a:rPr lang="en-US" sz="1600">
                  <a:solidFill>
                    <a:srgbClr val="134679"/>
                  </a:solidFill>
                </a:rPr>
                <a:t>4</a:t>
              </a:r>
            </a:p>
          </p:txBody>
        </p:sp>
        <p:sp>
          <p:nvSpPr>
            <p:cNvPr id="36895" name="Rectangle 17"/>
            <p:cNvSpPr>
              <a:spLocks noChangeArrowheads="1"/>
            </p:cNvSpPr>
            <p:nvPr/>
          </p:nvSpPr>
          <p:spPr bwMode="auto">
            <a:xfrm>
              <a:off x="3614395" y="4961850"/>
              <a:ext cx="296554"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7" tIns="44450" rIns="90487" bIns="44450">
              <a:spAutoFit/>
            </a:bodyPr>
            <a:lstStyle/>
            <a:p>
              <a:pPr algn="ctr"/>
              <a:r>
                <a:rPr lang="en-US" sz="1600">
                  <a:solidFill>
                    <a:srgbClr val="134679"/>
                  </a:solidFill>
                </a:rPr>
                <a:t>5</a:t>
              </a:r>
            </a:p>
          </p:txBody>
        </p:sp>
        <p:sp>
          <p:nvSpPr>
            <p:cNvPr id="36896" name="Rectangle 20"/>
            <p:cNvSpPr>
              <a:spLocks noChangeArrowheads="1"/>
            </p:cNvSpPr>
            <p:nvPr/>
          </p:nvSpPr>
          <p:spPr bwMode="auto">
            <a:xfrm>
              <a:off x="3181306" y="1464124"/>
              <a:ext cx="843179"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7" tIns="44450" rIns="90487" bIns="44450">
              <a:spAutoFit/>
            </a:bodyPr>
            <a:lstStyle/>
            <a:p>
              <a:pPr algn="r"/>
              <a:r>
                <a:rPr lang="en-US" sz="1600">
                  <a:solidFill>
                    <a:srgbClr val="00B050"/>
                  </a:solidFill>
                </a:rPr>
                <a:t>Normal</a:t>
              </a:r>
            </a:p>
          </p:txBody>
        </p:sp>
        <p:sp>
          <p:nvSpPr>
            <p:cNvPr id="36897" name="Rectangle 21"/>
            <p:cNvSpPr>
              <a:spLocks noChangeArrowheads="1"/>
            </p:cNvSpPr>
            <p:nvPr/>
          </p:nvSpPr>
          <p:spPr bwMode="auto">
            <a:xfrm>
              <a:off x="2950474" y="2212386"/>
              <a:ext cx="1074011" cy="5822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7" tIns="44450" rIns="90487" bIns="44450">
              <a:spAutoFit/>
            </a:bodyPr>
            <a:lstStyle/>
            <a:p>
              <a:pPr algn="r"/>
              <a:r>
                <a:rPr lang="en-US" sz="1600">
                  <a:solidFill>
                    <a:srgbClr val="4E6BFA"/>
                  </a:solidFill>
                </a:rPr>
                <a:t>Asthma </a:t>
              </a:r>
              <a:br>
                <a:rPr lang="en-US" sz="1600">
                  <a:solidFill>
                    <a:srgbClr val="4E6BFA"/>
                  </a:solidFill>
                </a:rPr>
              </a:br>
              <a:r>
                <a:rPr lang="en-US" sz="1600">
                  <a:solidFill>
                    <a:srgbClr val="4E6BFA"/>
                  </a:solidFill>
                </a:rPr>
                <a:t>(after BD)</a:t>
              </a:r>
            </a:p>
          </p:txBody>
        </p:sp>
        <p:sp>
          <p:nvSpPr>
            <p:cNvPr id="36898" name="Rectangle 22"/>
            <p:cNvSpPr>
              <a:spLocks noChangeArrowheads="1"/>
            </p:cNvSpPr>
            <p:nvPr/>
          </p:nvSpPr>
          <p:spPr bwMode="auto">
            <a:xfrm>
              <a:off x="2780556" y="3043675"/>
              <a:ext cx="1243929" cy="5822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7" tIns="44450" rIns="90487" bIns="44450">
              <a:spAutoFit/>
            </a:bodyPr>
            <a:lstStyle/>
            <a:p>
              <a:pPr algn="r"/>
              <a:r>
                <a:rPr lang="en-US" sz="1600"/>
                <a:t>Asthma </a:t>
              </a:r>
              <a:br>
                <a:rPr lang="en-US" sz="1600"/>
              </a:br>
              <a:r>
                <a:rPr lang="en-US" sz="1600"/>
                <a:t>(before BD)</a:t>
              </a:r>
            </a:p>
          </p:txBody>
        </p:sp>
        <p:sp>
          <p:nvSpPr>
            <p:cNvPr id="21" name="Freeform 23"/>
            <p:cNvSpPr>
              <a:spLocks/>
            </p:cNvSpPr>
            <p:nvPr/>
          </p:nvSpPr>
          <p:spPr bwMode="auto">
            <a:xfrm>
              <a:off x="906759" y="2884900"/>
              <a:ext cx="582590" cy="1930351"/>
            </a:xfrm>
            <a:custGeom>
              <a:avLst/>
              <a:gdLst/>
              <a:ahLst/>
              <a:cxnLst>
                <a:cxn ang="0">
                  <a:pos x="0" y="0"/>
                </a:cxn>
                <a:cxn ang="0">
                  <a:pos x="409" y="0"/>
                </a:cxn>
                <a:cxn ang="0">
                  <a:pos x="409" y="1215"/>
                </a:cxn>
              </a:cxnLst>
              <a:rect l="0" t="0" r="r" b="b"/>
              <a:pathLst>
                <a:path w="410" h="1216">
                  <a:moveTo>
                    <a:pt x="0" y="0"/>
                  </a:moveTo>
                  <a:lnTo>
                    <a:pt x="409" y="0"/>
                  </a:lnTo>
                  <a:lnTo>
                    <a:pt x="409" y="1215"/>
                  </a:lnTo>
                </a:path>
              </a:pathLst>
            </a:custGeom>
            <a:noFill/>
            <a:ln w="12700" cap="rnd" cmpd="sng">
              <a:solidFill>
                <a:srgbClr val="134679"/>
              </a:solidFill>
              <a:prstDash val="dash"/>
              <a:round/>
              <a:headEnd type="none" w="med" len="med"/>
              <a:tailEnd type="none" w="med" len="med"/>
            </a:ln>
            <a:effectLst/>
          </p:spPr>
          <p:txBody>
            <a:bodyPr/>
            <a:lstStyle/>
            <a:p>
              <a:pPr fontAlgn="auto">
                <a:spcBef>
                  <a:spcPts val="0"/>
                </a:spcBef>
                <a:spcAft>
                  <a:spcPts val="0"/>
                </a:spcAft>
                <a:defRPr/>
              </a:pPr>
              <a:endParaRPr lang="en-US">
                <a:effectLst>
                  <a:outerShdw blurRad="38100" dist="38100" dir="2700000" algn="tl">
                    <a:srgbClr val="000000">
                      <a:alpha val="43137"/>
                    </a:srgbClr>
                  </a:outerShdw>
                </a:effectLst>
                <a:latin typeface="+mn-lt"/>
                <a:ea typeface="+mn-ea"/>
                <a:cs typeface="+mn-cs"/>
              </a:endParaRPr>
            </a:p>
          </p:txBody>
        </p:sp>
        <p:sp>
          <p:nvSpPr>
            <p:cNvPr id="22" name="Line 24"/>
            <p:cNvSpPr>
              <a:spLocks noChangeShapeType="1"/>
            </p:cNvSpPr>
            <p:nvPr/>
          </p:nvSpPr>
          <p:spPr bwMode="auto">
            <a:xfrm>
              <a:off x="928983" y="3564333"/>
              <a:ext cx="542903" cy="0"/>
            </a:xfrm>
            <a:prstGeom prst="line">
              <a:avLst/>
            </a:prstGeom>
            <a:noFill/>
            <a:ln w="12700">
              <a:solidFill>
                <a:srgbClr val="134679"/>
              </a:solidFill>
              <a:prstDash val="dash"/>
              <a:round/>
              <a:headEnd/>
              <a:tailEnd/>
            </a:ln>
            <a:effectLst/>
          </p:spPr>
          <p:txBody>
            <a:bodyPr wrap="none" anchor="ctr"/>
            <a:lstStyle/>
            <a:p>
              <a:pPr fontAlgn="auto">
                <a:spcBef>
                  <a:spcPts val="0"/>
                </a:spcBef>
                <a:spcAft>
                  <a:spcPts val="0"/>
                </a:spcAft>
                <a:defRPr/>
              </a:pPr>
              <a:endParaRPr lang="en-US">
                <a:effectLst>
                  <a:outerShdw blurRad="38100" dist="38100" dir="2700000" algn="tl">
                    <a:srgbClr val="000000">
                      <a:alpha val="43137"/>
                    </a:srgbClr>
                  </a:outerShdw>
                </a:effectLst>
                <a:latin typeface="+mn-lt"/>
                <a:ea typeface="+mn-ea"/>
                <a:cs typeface="+mn-cs"/>
              </a:endParaRPr>
            </a:p>
          </p:txBody>
        </p:sp>
        <p:sp>
          <p:nvSpPr>
            <p:cNvPr id="23" name="Line 25"/>
            <p:cNvSpPr>
              <a:spLocks noChangeShapeType="1"/>
            </p:cNvSpPr>
            <p:nvPr/>
          </p:nvSpPr>
          <p:spPr bwMode="auto">
            <a:xfrm>
              <a:off x="928983" y="3970723"/>
              <a:ext cx="542903" cy="0"/>
            </a:xfrm>
            <a:prstGeom prst="line">
              <a:avLst/>
            </a:prstGeom>
            <a:noFill/>
            <a:ln w="12700">
              <a:solidFill>
                <a:srgbClr val="134679"/>
              </a:solidFill>
              <a:prstDash val="dash"/>
              <a:round/>
              <a:headEnd/>
              <a:tailEnd/>
            </a:ln>
            <a:effectLst/>
          </p:spPr>
          <p:txBody>
            <a:bodyPr wrap="none" anchor="ctr"/>
            <a:lstStyle/>
            <a:p>
              <a:pPr fontAlgn="auto">
                <a:spcBef>
                  <a:spcPts val="0"/>
                </a:spcBef>
                <a:spcAft>
                  <a:spcPts val="0"/>
                </a:spcAft>
                <a:defRPr/>
              </a:pPr>
              <a:endParaRPr lang="en-US">
                <a:effectLst>
                  <a:outerShdw blurRad="38100" dist="38100" dir="2700000" algn="tl">
                    <a:srgbClr val="000000">
                      <a:alpha val="43137"/>
                    </a:srgbClr>
                  </a:outerShdw>
                </a:effectLst>
                <a:latin typeface="+mn-lt"/>
                <a:ea typeface="+mn-ea"/>
                <a:cs typeface="+mn-cs"/>
              </a:endParaRPr>
            </a:p>
          </p:txBody>
        </p:sp>
        <p:cxnSp>
          <p:nvCxnSpPr>
            <p:cNvPr id="24" name="Straight Arrow Connector 23"/>
            <p:cNvCxnSpPr/>
            <p:nvPr/>
          </p:nvCxnSpPr>
          <p:spPr>
            <a:xfrm>
              <a:off x="1468711" y="2205467"/>
              <a:ext cx="0" cy="507987"/>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grpSp>
      <p:grpSp>
        <p:nvGrpSpPr>
          <p:cNvPr id="25" name="Group 13"/>
          <p:cNvGrpSpPr>
            <a:grpSpLocks/>
          </p:cNvGrpSpPr>
          <p:nvPr/>
        </p:nvGrpSpPr>
        <p:grpSpPr bwMode="auto">
          <a:xfrm>
            <a:off x="3962400" y="998538"/>
            <a:ext cx="4906963" cy="5630862"/>
            <a:chOff x="4317792" y="966286"/>
            <a:chExt cx="4905700" cy="5631066"/>
          </a:xfrm>
        </p:grpSpPr>
        <p:sp>
          <p:nvSpPr>
            <p:cNvPr id="26" name="ZoneTexte 9"/>
            <p:cNvSpPr txBox="1"/>
            <p:nvPr/>
          </p:nvSpPr>
          <p:spPr>
            <a:xfrm rot="5400000">
              <a:off x="4512476" y="771602"/>
              <a:ext cx="677158" cy="1066525"/>
            </a:xfrm>
            <a:prstGeom prst="rect">
              <a:avLst/>
            </a:prstGeom>
            <a:noFill/>
          </p:spPr>
          <p:txBody>
            <a:bodyPr vert="vert270">
              <a:spAutoFit/>
            </a:bodyPr>
            <a:lstStyle/>
            <a:p>
              <a:pPr algn="ctr" fontAlgn="auto">
                <a:spcBef>
                  <a:spcPts val="0"/>
                </a:spcBef>
                <a:spcAft>
                  <a:spcPts val="0"/>
                </a:spcAft>
                <a:defRPr/>
              </a:pPr>
              <a:r>
                <a:rPr lang="fr-CA" b="1" dirty="0">
                  <a:solidFill>
                    <a:srgbClr val="134679"/>
                  </a:solidFill>
                  <a:latin typeface="+mn-lt"/>
                  <a:ea typeface="+mn-ea"/>
                  <a:cs typeface="+mn-cs"/>
                </a:rPr>
                <a:t>Flow</a:t>
              </a:r>
            </a:p>
          </p:txBody>
        </p:sp>
        <p:sp>
          <p:nvSpPr>
            <p:cNvPr id="36870" name="Rectangle 20"/>
            <p:cNvSpPr>
              <a:spLocks noChangeArrowheads="1"/>
            </p:cNvSpPr>
            <p:nvPr/>
          </p:nvSpPr>
          <p:spPr bwMode="auto">
            <a:xfrm>
              <a:off x="8224309" y="4845738"/>
              <a:ext cx="999183" cy="366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7" tIns="44450" rIns="90487" bIns="44450">
              <a:spAutoFit/>
            </a:bodyPr>
            <a:lstStyle/>
            <a:p>
              <a:pPr algn="r"/>
              <a:r>
                <a:rPr lang="en-US" b="1">
                  <a:solidFill>
                    <a:srgbClr val="134679"/>
                  </a:solidFill>
                </a:rPr>
                <a:t>Volume</a:t>
              </a:r>
            </a:p>
          </p:txBody>
        </p:sp>
        <p:sp>
          <p:nvSpPr>
            <p:cNvPr id="36871" name="ZoneTexte 11"/>
            <p:cNvSpPr txBox="1">
              <a:spLocks noChangeArrowheads="1"/>
            </p:cNvSpPr>
            <p:nvPr/>
          </p:nvSpPr>
          <p:spPr bwMode="auto">
            <a:xfrm>
              <a:off x="6021961" y="2653188"/>
              <a:ext cx="97182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eaLnBrk="1" hangingPunct="1"/>
              <a:r>
                <a:rPr lang="fr-CA" sz="1600">
                  <a:solidFill>
                    <a:srgbClr val="00B050"/>
                  </a:solidFill>
                  <a:latin typeface="Arial" charset="0"/>
                </a:rPr>
                <a:t>Normal</a:t>
              </a:r>
            </a:p>
          </p:txBody>
        </p:sp>
        <p:cxnSp>
          <p:nvCxnSpPr>
            <p:cNvPr id="29" name="Straight Connector 28"/>
            <p:cNvCxnSpPr/>
            <p:nvPr/>
          </p:nvCxnSpPr>
          <p:spPr>
            <a:xfrm>
              <a:off x="4498720" y="1487005"/>
              <a:ext cx="0" cy="4535651"/>
            </a:xfrm>
            <a:prstGeom prst="line">
              <a:avLst/>
            </a:prstGeom>
            <a:ln w="31750">
              <a:solidFill>
                <a:srgbClr val="13467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19353" y="4730384"/>
              <a:ext cx="4091522" cy="0"/>
            </a:xfrm>
            <a:prstGeom prst="line">
              <a:avLst/>
            </a:prstGeom>
            <a:ln w="31750">
              <a:solidFill>
                <a:srgbClr val="134679"/>
              </a:solidFill>
            </a:ln>
          </p:spPr>
          <p:style>
            <a:lnRef idx="1">
              <a:schemeClr val="accent1"/>
            </a:lnRef>
            <a:fillRef idx="0">
              <a:schemeClr val="accent1"/>
            </a:fillRef>
            <a:effectRef idx="0">
              <a:schemeClr val="accent1"/>
            </a:effectRef>
            <a:fontRef idx="minor">
              <a:schemeClr val="tx1"/>
            </a:fontRef>
          </p:style>
        </p:cxnSp>
        <p:sp>
          <p:nvSpPr>
            <p:cNvPr id="31" name="Freeform 30"/>
            <p:cNvSpPr/>
            <p:nvPr/>
          </p:nvSpPr>
          <p:spPr>
            <a:xfrm>
              <a:off x="4503482" y="4700221"/>
              <a:ext cx="3775690" cy="1897131"/>
            </a:xfrm>
            <a:custGeom>
              <a:avLst/>
              <a:gdLst>
                <a:gd name="connsiteX0" fmla="*/ 0 w 4441371"/>
                <a:gd name="connsiteY0" fmla="*/ 58057 h 1654628"/>
                <a:gd name="connsiteX1" fmla="*/ 595086 w 4441371"/>
                <a:gd name="connsiteY1" fmla="*/ 711200 h 1654628"/>
                <a:gd name="connsiteX2" fmla="*/ 595086 w 4441371"/>
                <a:gd name="connsiteY2" fmla="*/ 711200 h 1654628"/>
                <a:gd name="connsiteX3" fmla="*/ 928914 w 4441371"/>
                <a:gd name="connsiteY3" fmla="*/ 1030514 h 1654628"/>
                <a:gd name="connsiteX4" fmla="*/ 1465943 w 4441371"/>
                <a:gd name="connsiteY4" fmla="*/ 1407885 h 1654628"/>
                <a:gd name="connsiteX5" fmla="*/ 2104571 w 4441371"/>
                <a:gd name="connsiteY5" fmla="*/ 1582057 h 1654628"/>
                <a:gd name="connsiteX6" fmla="*/ 2583543 w 4441371"/>
                <a:gd name="connsiteY6" fmla="*/ 1654628 h 1654628"/>
                <a:gd name="connsiteX7" fmla="*/ 3178629 w 4441371"/>
                <a:gd name="connsiteY7" fmla="*/ 1582057 h 1654628"/>
                <a:gd name="connsiteX8" fmla="*/ 3556000 w 4441371"/>
                <a:gd name="connsiteY8" fmla="*/ 1407885 h 1654628"/>
                <a:gd name="connsiteX9" fmla="*/ 3889829 w 4441371"/>
                <a:gd name="connsiteY9" fmla="*/ 1161143 h 1654628"/>
                <a:gd name="connsiteX10" fmla="*/ 4238171 w 4441371"/>
                <a:gd name="connsiteY10" fmla="*/ 653143 h 1654628"/>
                <a:gd name="connsiteX11" fmla="*/ 4368800 w 4441371"/>
                <a:gd name="connsiteY11" fmla="*/ 275771 h 1654628"/>
                <a:gd name="connsiteX12" fmla="*/ 4441371 w 4441371"/>
                <a:gd name="connsiteY12" fmla="*/ 0 h 1654628"/>
                <a:gd name="connsiteX0" fmla="*/ 0 w 4441371"/>
                <a:gd name="connsiteY0" fmla="*/ 58057 h 1659494"/>
                <a:gd name="connsiteX1" fmla="*/ 595086 w 4441371"/>
                <a:gd name="connsiteY1" fmla="*/ 711200 h 1659494"/>
                <a:gd name="connsiteX2" fmla="*/ 595086 w 4441371"/>
                <a:gd name="connsiteY2" fmla="*/ 711200 h 1659494"/>
                <a:gd name="connsiteX3" fmla="*/ 928914 w 4441371"/>
                <a:gd name="connsiteY3" fmla="*/ 1030514 h 1659494"/>
                <a:gd name="connsiteX4" fmla="*/ 1465943 w 4441371"/>
                <a:gd name="connsiteY4" fmla="*/ 1407885 h 1659494"/>
                <a:gd name="connsiteX5" fmla="*/ 2090057 w 4441371"/>
                <a:gd name="connsiteY5" fmla="*/ 1625600 h 1659494"/>
                <a:gd name="connsiteX6" fmla="*/ 2583543 w 4441371"/>
                <a:gd name="connsiteY6" fmla="*/ 1654628 h 1659494"/>
                <a:gd name="connsiteX7" fmla="*/ 3178629 w 4441371"/>
                <a:gd name="connsiteY7" fmla="*/ 1582057 h 1659494"/>
                <a:gd name="connsiteX8" fmla="*/ 3556000 w 4441371"/>
                <a:gd name="connsiteY8" fmla="*/ 1407885 h 1659494"/>
                <a:gd name="connsiteX9" fmla="*/ 3889829 w 4441371"/>
                <a:gd name="connsiteY9" fmla="*/ 1161143 h 1659494"/>
                <a:gd name="connsiteX10" fmla="*/ 4238171 w 4441371"/>
                <a:gd name="connsiteY10" fmla="*/ 653143 h 1659494"/>
                <a:gd name="connsiteX11" fmla="*/ 4368800 w 4441371"/>
                <a:gd name="connsiteY11" fmla="*/ 275771 h 1659494"/>
                <a:gd name="connsiteX12" fmla="*/ 4441371 w 4441371"/>
                <a:gd name="connsiteY12" fmla="*/ 0 h 1659494"/>
                <a:gd name="connsiteX0" fmla="*/ 0 w 4441371"/>
                <a:gd name="connsiteY0" fmla="*/ 58057 h 1659494"/>
                <a:gd name="connsiteX1" fmla="*/ 595086 w 4441371"/>
                <a:gd name="connsiteY1" fmla="*/ 711200 h 1659494"/>
                <a:gd name="connsiteX2" fmla="*/ 595086 w 4441371"/>
                <a:gd name="connsiteY2" fmla="*/ 711200 h 1659494"/>
                <a:gd name="connsiteX3" fmla="*/ 928914 w 4441371"/>
                <a:gd name="connsiteY3" fmla="*/ 1030514 h 1659494"/>
                <a:gd name="connsiteX4" fmla="*/ 1465943 w 4441371"/>
                <a:gd name="connsiteY4" fmla="*/ 1407885 h 1659494"/>
                <a:gd name="connsiteX5" fmla="*/ 2090057 w 4441371"/>
                <a:gd name="connsiteY5" fmla="*/ 1625600 h 1659494"/>
                <a:gd name="connsiteX6" fmla="*/ 2583543 w 4441371"/>
                <a:gd name="connsiteY6" fmla="*/ 1654628 h 1659494"/>
                <a:gd name="connsiteX7" fmla="*/ 3178629 w 4441371"/>
                <a:gd name="connsiteY7" fmla="*/ 1582057 h 1659494"/>
                <a:gd name="connsiteX8" fmla="*/ 3556000 w 4441371"/>
                <a:gd name="connsiteY8" fmla="*/ 1407885 h 1659494"/>
                <a:gd name="connsiteX9" fmla="*/ 3889829 w 4441371"/>
                <a:gd name="connsiteY9" fmla="*/ 1132568 h 1659494"/>
                <a:gd name="connsiteX10" fmla="*/ 4238171 w 4441371"/>
                <a:gd name="connsiteY10" fmla="*/ 653143 h 1659494"/>
                <a:gd name="connsiteX11" fmla="*/ 4368800 w 4441371"/>
                <a:gd name="connsiteY11" fmla="*/ 275771 h 1659494"/>
                <a:gd name="connsiteX12" fmla="*/ 4441371 w 4441371"/>
                <a:gd name="connsiteY12" fmla="*/ 0 h 1659494"/>
                <a:gd name="connsiteX0" fmla="*/ 0 w 4441371"/>
                <a:gd name="connsiteY0" fmla="*/ 58057 h 1659494"/>
                <a:gd name="connsiteX1" fmla="*/ 595086 w 4441371"/>
                <a:gd name="connsiteY1" fmla="*/ 711200 h 1659494"/>
                <a:gd name="connsiteX2" fmla="*/ 595086 w 4441371"/>
                <a:gd name="connsiteY2" fmla="*/ 711200 h 1659494"/>
                <a:gd name="connsiteX3" fmla="*/ 928914 w 4441371"/>
                <a:gd name="connsiteY3" fmla="*/ 1030514 h 1659494"/>
                <a:gd name="connsiteX4" fmla="*/ 1465943 w 4441371"/>
                <a:gd name="connsiteY4" fmla="*/ 1407885 h 1659494"/>
                <a:gd name="connsiteX5" fmla="*/ 2090057 w 4441371"/>
                <a:gd name="connsiteY5" fmla="*/ 1625600 h 1659494"/>
                <a:gd name="connsiteX6" fmla="*/ 2583543 w 4441371"/>
                <a:gd name="connsiteY6" fmla="*/ 1654628 h 1659494"/>
                <a:gd name="connsiteX7" fmla="*/ 3178629 w 4441371"/>
                <a:gd name="connsiteY7" fmla="*/ 1582057 h 1659494"/>
                <a:gd name="connsiteX8" fmla="*/ 3556000 w 4441371"/>
                <a:gd name="connsiteY8" fmla="*/ 1407885 h 1659494"/>
                <a:gd name="connsiteX9" fmla="*/ 3889829 w 4441371"/>
                <a:gd name="connsiteY9" fmla="*/ 1132568 h 1659494"/>
                <a:gd name="connsiteX10" fmla="*/ 4209596 w 4441371"/>
                <a:gd name="connsiteY10" fmla="*/ 634093 h 1659494"/>
                <a:gd name="connsiteX11" fmla="*/ 4368800 w 4441371"/>
                <a:gd name="connsiteY11" fmla="*/ 275771 h 1659494"/>
                <a:gd name="connsiteX12" fmla="*/ 4441371 w 4441371"/>
                <a:gd name="connsiteY12" fmla="*/ 0 h 1659494"/>
                <a:gd name="connsiteX0" fmla="*/ 0 w 4441371"/>
                <a:gd name="connsiteY0" fmla="*/ 58057 h 1684706"/>
                <a:gd name="connsiteX1" fmla="*/ 595086 w 4441371"/>
                <a:gd name="connsiteY1" fmla="*/ 711200 h 1684706"/>
                <a:gd name="connsiteX2" fmla="*/ 595086 w 4441371"/>
                <a:gd name="connsiteY2" fmla="*/ 711200 h 1684706"/>
                <a:gd name="connsiteX3" fmla="*/ 928914 w 4441371"/>
                <a:gd name="connsiteY3" fmla="*/ 1030514 h 1684706"/>
                <a:gd name="connsiteX4" fmla="*/ 1465943 w 4441371"/>
                <a:gd name="connsiteY4" fmla="*/ 1407885 h 1684706"/>
                <a:gd name="connsiteX5" fmla="*/ 2090057 w 4441371"/>
                <a:gd name="connsiteY5" fmla="*/ 1625600 h 1684706"/>
                <a:gd name="connsiteX6" fmla="*/ 2593068 w 4441371"/>
                <a:gd name="connsiteY6" fmla="*/ 1683203 h 1684706"/>
                <a:gd name="connsiteX7" fmla="*/ 3178629 w 4441371"/>
                <a:gd name="connsiteY7" fmla="*/ 1582057 h 1684706"/>
                <a:gd name="connsiteX8" fmla="*/ 3556000 w 4441371"/>
                <a:gd name="connsiteY8" fmla="*/ 1407885 h 1684706"/>
                <a:gd name="connsiteX9" fmla="*/ 3889829 w 4441371"/>
                <a:gd name="connsiteY9" fmla="*/ 1132568 h 1684706"/>
                <a:gd name="connsiteX10" fmla="*/ 4209596 w 4441371"/>
                <a:gd name="connsiteY10" fmla="*/ 634093 h 1684706"/>
                <a:gd name="connsiteX11" fmla="*/ 4368800 w 4441371"/>
                <a:gd name="connsiteY11" fmla="*/ 275771 h 1684706"/>
                <a:gd name="connsiteX12" fmla="*/ 4441371 w 4441371"/>
                <a:gd name="connsiteY12" fmla="*/ 0 h 1684706"/>
                <a:gd name="connsiteX0" fmla="*/ 0 w 4441371"/>
                <a:gd name="connsiteY0" fmla="*/ 58057 h 1684410"/>
                <a:gd name="connsiteX1" fmla="*/ 595086 w 4441371"/>
                <a:gd name="connsiteY1" fmla="*/ 711200 h 1684410"/>
                <a:gd name="connsiteX2" fmla="*/ 595086 w 4441371"/>
                <a:gd name="connsiteY2" fmla="*/ 711200 h 1684410"/>
                <a:gd name="connsiteX3" fmla="*/ 928914 w 4441371"/>
                <a:gd name="connsiteY3" fmla="*/ 1030514 h 1684410"/>
                <a:gd name="connsiteX4" fmla="*/ 1538515 w 4441371"/>
                <a:gd name="connsiteY4" fmla="*/ 1451428 h 1684410"/>
                <a:gd name="connsiteX5" fmla="*/ 2090057 w 4441371"/>
                <a:gd name="connsiteY5" fmla="*/ 1625600 h 1684410"/>
                <a:gd name="connsiteX6" fmla="*/ 2593068 w 4441371"/>
                <a:gd name="connsiteY6" fmla="*/ 1683203 h 1684410"/>
                <a:gd name="connsiteX7" fmla="*/ 3178629 w 4441371"/>
                <a:gd name="connsiteY7" fmla="*/ 1582057 h 1684410"/>
                <a:gd name="connsiteX8" fmla="*/ 3556000 w 4441371"/>
                <a:gd name="connsiteY8" fmla="*/ 1407885 h 1684410"/>
                <a:gd name="connsiteX9" fmla="*/ 3889829 w 4441371"/>
                <a:gd name="connsiteY9" fmla="*/ 1132568 h 1684410"/>
                <a:gd name="connsiteX10" fmla="*/ 4209596 w 4441371"/>
                <a:gd name="connsiteY10" fmla="*/ 634093 h 1684410"/>
                <a:gd name="connsiteX11" fmla="*/ 4368800 w 4441371"/>
                <a:gd name="connsiteY11" fmla="*/ 275771 h 1684410"/>
                <a:gd name="connsiteX12" fmla="*/ 4441371 w 4441371"/>
                <a:gd name="connsiteY12" fmla="*/ 0 h 1684410"/>
                <a:gd name="connsiteX0" fmla="*/ 0 w 4441371"/>
                <a:gd name="connsiteY0" fmla="*/ 58057 h 1696130"/>
                <a:gd name="connsiteX1" fmla="*/ 595086 w 4441371"/>
                <a:gd name="connsiteY1" fmla="*/ 711200 h 1696130"/>
                <a:gd name="connsiteX2" fmla="*/ 595086 w 4441371"/>
                <a:gd name="connsiteY2" fmla="*/ 711200 h 1696130"/>
                <a:gd name="connsiteX3" fmla="*/ 928914 w 4441371"/>
                <a:gd name="connsiteY3" fmla="*/ 1030514 h 1696130"/>
                <a:gd name="connsiteX4" fmla="*/ 1538515 w 4441371"/>
                <a:gd name="connsiteY4" fmla="*/ 1451428 h 1696130"/>
                <a:gd name="connsiteX5" fmla="*/ 2090057 w 4441371"/>
                <a:gd name="connsiteY5" fmla="*/ 1669143 h 1696130"/>
                <a:gd name="connsiteX6" fmla="*/ 2593068 w 4441371"/>
                <a:gd name="connsiteY6" fmla="*/ 1683203 h 1696130"/>
                <a:gd name="connsiteX7" fmla="*/ 3178629 w 4441371"/>
                <a:gd name="connsiteY7" fmla="*/ 1582057 h 1696130"/>
                <a:gd name="connsiteX8" fmla="*/ 3556000 w 4441371"/>
                <a:gd name="connsiteY8" fmla="*/ 1407885 h 1696130"/>
                <a:gd name="connsiteX9" fmla="*/ 3889829 w 4441371"/>
                <a:gd name="connsiteY9" fmla="*/ 1132568 h 1696130"/>
                <a:gd name="connsiteX10" fmla="*/ 4209596 w 4441371"/>
                <a:gd name="connsiteY10" fmla="*/ 634093 h 1696130"/>
                <a:gd name="connsiteX11" fmla="*/ 4368800 w 4441371"/>
                <a:gd name="connsiteY11" fmla="*/ 275771 h 1696130"/>
                <a:gd name="connsiteX12" fmla="*/ 4441371 w 4441371"/>
                <a:gd name="connsiteY12" fmla="*/ 0 h 1696130"/>
                <a:gd name="connsiteX0" fmla="*/ 0 w 4441371"/>
                <a:gd name="connsiteY0" fmla="*/ 58057 h 1695271"/>
                <a:gd name="connsiteX1" fmla="*/ 595086 w 4441371"/>
                <a:gd name="connsiteY1" fmla="*/ 711200 h 1695271"/>
                <a:gd name="connsiteX2" fmla="*/ 595086 w 4441371"/>
                <a:gd name="connsiteY2" fmla="*/ 711200 h 1695271"/>
                <a:gd name="connsiteX3" fmla="*/ 928914 w 4441371"/>
                <a:gd name="connsiteY3" fmla="*/ 1030514 h 1695271"/>
                <a:gd name="connsiteX4" fmla="*/ 1480458 w 4441371"/>
                <a:gd name="connsiteY4" fmla="*/ 1465943 h 1695271"/>
                <a:gd name="connsiteX5" fmla="*/ 2090057 w 4441371"/>
                <a:gd name="connsiteY5" fmla="*/ 1669143 h 1695271"/>
                <a:gd name="connsiteX6" fmla="*/ 2593068 w 4441371"/>
                <a:gd name="connsiteY6" fmla="*/ 1683203 h 1695271"/>
                <a:gd name="connsiteX7" fmla="*/ 3178629 w 4441371"/>
                <a:gd name="connsiteY7" fmla="*/ 1582057 h 1695271"/>
                <a:gd name="connsiteX8" fmla="*/ 3556000 w 4441371"/>
                <a:gd name="connsiteY8" fmla="*/ 1407885 h 1695271"/>
                <a:gd name="connsiteX9" fmla="*/ 3889829 w 4441371"/>
                <a:gd name="connsiteY9" fmla="*/ 1132568 h 1695271"/>
                <a:gd name="connsiteX10" fmla="*/ 4209596 w 4441371"/>
                <a:gd name="connsiteY10" fmla="*/ 634093 h 1695271"/>
                <a:gd name="connsiteX11" fmla="*/ 4368800 w 4441371"/>
                <a:gd name="connsiteY11" fmla="*/ 275771 h 1695271"/>
                <a:gd name="connsiteX12" fmla="*/ 4441371 w 4441371"/>
                <a:gd name="connsiteY12" fmla="*/ 0 h 1695271"/>
                <a:gd name="connsiteX0" fmla="*/ 0 w 4441371"/>
                <a:gd name="connsiteY0" fmla="*/ 58057 h 1695271"/>
                <a:gd name="connsiteX1" fmla="*/ 595086 w 4441371"/>
                <a:gd name="connsiteY1" fmla="*/ 711200 h 1695271"/>
                <a:gd name="connsiteX2" fmla="*/ 595086 w 4441371"/>
                <a:gd name="connsiteY2" fmla="*/ 711200 h 1695271"/>
                <a:gd name="connsiteX3" fmla="*/ 885371 w 4441371"/>
                <a:gd name="connsiteY3" fmla="*/ 1030514 h 1695271"/>
                <a:gd name="connsiteX4" fmla="*/ 1480458 w 4441371"/>
                <a:gd name="connsiteY4" fmla="*/ 1465943 h 1695271"/>
                <a:gd name="connsiteX5" fmla="*/ 2090057 w 4441371"/>
                <a:gd name="connsiteY5" fmla="*/ 1669143 h 1695271"/>
                <a:gd name="connsiteX6" fmla="*/ 2593068 w 4441371"/>
                <a:gd name="connsiteY6" fmla="*/ 1683203 h 1695271"/>
                <a:gd name="connsiteX7" fmla="*/ 3178629 w 4441371"/>
                <a:gd name="connsiteY7" fmla="*/ 1582057 h 1695271"/>
                <a:gd name="connsiteX8" fmla="*/ 3556000 w 4441371"/>
                <a:gd name="connsiteY8" fmla="*/ 1407885 h 1695271"/>
                <a:gd name="connsiteX9" fmla="*/ 3889829 w 4441371"/>
                <a:gd name="connsiteY9" fmla="*/ 1132568 h 1695271"/>
                <a:gd name="connsiteX10" fmla="*/ 4209596 w 4441371"/>
                <a:gd name="connsiteY10" fmla="*/ 634093 h 1695271"/>
                <a:gd name="connsiteX11" fmla="*/ 4368800 w 4441371"/>
                <a:gd name="connsiteY11" fmla="*/ 275771 h 1695271"/>
                <a:gd name="connsiteX12" fmla="*/ 4441371 w 4441371"/>
                <a:gd name="connsiteY12" fmla="*/ 0 h 1695271"/>
                <a:gd name="connsiteX0" fmla="*/ 0 w 4441371"/>
                <a:gd name="connsiteY0" fmla="*/ 58057 h 1695271"/>
                <a:gd name="connsiteX1" fmla="*/ 595086 w 4441371"/>
                <a:gd name="connsiteY1" fmla="*/ 711200 h 1695271"/>
                <a:gd name="connsiteX2" fmla="*/ 551543 w 4441371"/>
                <a:gd name="connsiteY2" fmla="*/ 711200 h 1695271"/>
                <a:gd name="connsiteX3" fmla="*/ 885371 w 4441371"/>
                <a:gd name="connsiteY3" fmla="*/ 1030514 h 1695271"/>
                <a:gd name="connsiteX4" fmla="*/ 1480458 w 4441371"/>
                <a:gd name="connsiteY4" fmla="*/ 1465943 h 1695271"/>
                <a:gd name="connsiteX5" fmla="*/ 2090057 w 4441371"/>
                <a:gd name="connsiteY5" fmla="*/ 1669143 h 1695271"/>
                <a:gd name="connsiteX6" fmla="*/ 2593068 w 4441371"/>
                <a:gd name="connsiteY6" fmla="*/ 1683203 h 1695271"/>
                <a:gd name="connsiteX7" fmla="*/ 3178629 w 4441371"/>
                <a:gd name="connsiteY7" fmla="*/ 1582057 h 1695271"/>
                <a:gd name="connsiteX8" fmla="*/ 3556000 w 4441371"/>
                <a:gd name="connsiteY8" fmla="*/ 1407885 h 1695271"/>
                <a:gd name="connsiteX9" fmla="*/ 3889829 w 4441371"/>
                <a:gd name="connsiteY9" fmla="*/ 1132568 h 1695271"/>
                <a:gd name="connsiteX10" fmla="*/ 4209596 w 4441371"/>
                <a:gd name="connsiteY10" fmla="*/ 634093 h 1695271"/>
                <a:gd name="connsiteX11" fmla="*/ 4368800 w 4441371"/>
                <a:gd name="connsiteY11" fmla="*/ 275771 h 1695271"/>
                <a:gd name="connsiteX12" fmla="*/ 4441371 w 4441371"/>
                <a:gd name="connsiteY12" fmla="*/ 0 h 1695271"/>
                <a:gd name="connsiteX0" fmla="*/ 0 w 4441371"/>
                <a:gd name="connsiteY0" fmla="*/ 58057 h 1695271"/>
                <a:gd name="connsiteX1" fmla="*/ 595086 w 4441371"/>
                <a:gd name="connsiteY1" fmla="*/ 711200 h 1695271"/>
                <a:gd name="connsiteX2" fmla="*/ 885371 w 4441371"/>
                <a:gd name="connsiteY2" fmla="*/ 1030514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5271"/>
                <a:gd name="connsiteX1" fmla="*/ 551543 w 4441371"/>
                <a:gd name="connsiteY1" fmla="*/ 740229 h 1695271"/>
                <a:gd name="connsiteX2" fmla="*/ 885371 w 4441371"/>
                <a:gd name="connsiteY2" fmla="*/ 1030514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5271"/>
                <a:gd name="connsiteX1" fmla="*/ 551543 w 4441371"/>
                <a:gd name="connsiteY1" fmla="*/ 740229 h 1695271"/>
                <a:gd name="connsiteX2" fmla="*/ 972457 w 4441371"/>
                <a:gd name="connsiteY2" fmla="*/ 1117600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5271"/>
                <a:gd name="connsiteX1" fmla="*/ 391886 w 4441371"/>
                <a:gd name="connsiteY1" fmla="*/ 711200 h 1695271"/>
                <a:gd name="connsiteX2" fmla="*/ 972457 w 4441371"/>
                <a:gd name="connsiteY2" fmla="*/ 1117600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5271"/>
                <a:gd name="connsiteX1" fmla="*/ 391886 w 4441371"/>
                <a:gd name="connsiteY1" fmla="*/ 711200 h 1695271"/>
                <a:gd name="connsiteX2" fmla="*/ 972457 w 4441371"/>
                <a:gd name="connsiteY2" fmla="*/ 1117600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5271"/>
                <a:gd name="connsiteX1" fmla="*/ 391886 w 4441371"/>
                <a:gd name="connsiteY1" fmla="*/ 711200 h 1695271"/>
                <a:gd name="connsiteX2" fmla="*/ 798285 w 4441371"/>
                <a:gd name="connsiteY2" fmla="*/ 1190171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0867"/>
                <a:gd name="connsiteX1" fmla="*/ 391886 w 4441371"/>
                <a:gd name="connsiteY1" fmla="*/ 711200 h 1690867"/>
                <a:gd name="connsiteX2" fmla="*/ 798285 w 4441371"/>
                <a:gd name="connsiteY2" fmla="*/ 1190171 h 1690867"/>
                <a:gd name="connsiteX3" fmla="*/ 1407886 w 4441371"/>
                <a:gd name="connsiteY3" fmla="*/ 1553029 h 1690867"/>
                <a:gd name="connsiteX4" fmla="*/ 2090057 w 4441371"/>
                <a:gd name="connsiteY4" fmla="*/ 1669143 h 1690867"/>
                <a:gd name="connsiteX5" fmla="*/ 2593068 w 4441371"/>
                <a:gd name="connsiteY5" fmla="*/ 1683203 h 1690867"/>
                <a:gd name="connsiteX6" fmla="*/ 3178629 w 4441371"/>
                <a:gd name="connsiteY6" fmla="*/ 1582057 h 1690867"/>
                <a:gd name="connsiteX7" fmla="*/ 3556000 w 4441371"/>
                <a:gd name="connsiteY7" fmla="*/ 1407885 h 1690867"/>
                <a:gd name="connsiteX8" fmla="*/ 3889829 w 4441371"/>
                <a:gd name="connsiteY8" fmla="*/ 1132568 h 1690867"/>
                <a:gd name="connsiteX9" fmla="*/ 4209596 w 4441371"/>
                <a:gd name="connsiteY9" fmla="*/ 634093 h 1690867"/>
                <a:gd name="connsiteX10" fmla="*/ 4368800 w 4441371"/>
                <a:gd name="connsiteY10" fmla="*/ 275771 h 1690867"/>
                <a:gd name="connsiteX11" fmla="*/ 4441371 w 4441371"/>
                <a:gd name="connsiteY11" fmla="*/ 0 h 1690867"/>
                <a:gd name="connsiteX0" fmla="*/ 0 w 4441371"/>
                <a:gd name="connsiteY0" fmla="*/ 58057 h 1690867"/>
                <a:gd name="connsiteX1" fmla="*/ 203200 w 4441371"/>
                <a:gd name="connsiteY1" fmla="*/ 493486 h 1690867"/>
                <a:gd name="connsiteX2" fmla="*/ 391886 w 4441371"/>
                <a:gd name="connsiteY2" fmla="*/ 711200 h 1690867"/>
                <a:gd name="connsiteX3" fmla="*/ 798285 w 4441371"/>
                <a:gd name="connsiteY3" fmla="*/ 1190171 h 1690867"/>
                <a:gd name="connsiteX4" fmla="*/ 1407886 w 4441371"/>
                <a:gd name="connsiteY4" fmla="*/ 1553029 h 1690867"/>
                <a:gd name="connsiteX5" fmla="*/ 2090057 w 4441371"/>
                <a:gd name="connsiteY5" fmla="*/ 1669143 h 1690867"/>
                <a:gd name="connsiteX6" fmla="*/ 2593068 w 4441371"/>
                <a:gd name="connsiteY6" fmla="*/ 1683203 h 1690867"/>
                <a:gd name="connsiteX7" fmla="*/ 3178629 w 4441371"/>
                <a:gd name="connsiteY7" fmla="*/ 1582057 h 1690867"/>
                <a:gd name="connsiteX8" fmla="*/ 3556000 w 4441371"/>
                <a:gd name="connsiteY8" fmla="*/ 1407885 h 1690867"/>
                <a:gd name="connsiteX9" fmla="*/ 3889829 w 4441371"/>
                <a:gd name="connsiteY9" fmla="*/ 1132568 h 1690867"/>
                <a:gd name="connsiteX10" fmla="*/ 4209596 w 4441371"/>
                <a:gd name="connsiteY10" fmla="*/ 634093 h 1690867"/>
                <a:gd name="connsiteX11" fmla="*/ 4368800 w 4441371"/>
                <a:gd name="connsiteY11" fmla="*/ 275771 h 1690867"/>
                <a:gd name="connsiteX12" fmla="*/ 4441371 w 4441371"/>
                <a:gd name="connsiteY12" fmla="*/ 0 h 1690867"/>
                <a:gd name="connsiteX0" fmla="*/ 0 w 4441371"/>
                <a:gd name="connsiteY0" fmla="*/ 58057 h 1690867"/>
                <a:gd name="connsiteX1" fmla="*/ 203200 w 4441371"/>
                <a:gd name="connsiteY1" fmla="*/ 493486 h 1690867"/>
                <a:gd name="connsiteX2" fmla="*/ 449944 w 4441371"/>
                <a:gd name="connsiteY2" fmla="*/ 856343 h 1690867"/>
                <a:gd name="connsiteX3" fmla="*/ 798285 w 4441371"/>
                <a:gd name="connsiteY3" fmla="*/ 1190171 h 1690867"/>
                <a:gd name="connsiteX4" fmla="*/ 1407886 w 4441371"/>
                <a:gd name="connsiteY4" fmla="*/ 1553029 h 1690867"/>
                <a:gd name="connsiteX5" fmla="*/ 2090057 w 4441371"/>
                <a:gd name="connsiteY5" fmla="*/ 1669143 h 1690867"/>
                <a:gd name="connsiteX6" fmla="*/ 2593068 w 4441371"/>
                <a:gd name="connsiteY6" fmla="*/ 1683203 h 1690867"/>
                <a:gd name="connsiteX7" fmla="*/ 3178629 w 4441371"/>
                <a:gd name="connsiteY7" fmla="*/ 1582057 h 1690867"/>
                <a:gd name="connsiteX8" fmla="*/ 3556000 w 4441371"/>
                <a:gd name="connsiteY8" fmla="*/ 1407885 h 1690867"/>
                <a:gd name="connsiteX9" fmla="*/ 3889829 w 4441371"/>
                <a:gd name="connsiteY9" fmla="*/ 1132568 h 1690867"/>
                <a:gd name="connsiteX10" fmla="*/ 4209596 w 4441371"/>
                <a:gd name="connsiteY10" fmla="*/ 634093 h 1690867"/>
                <a:gd name="connsiteX11" fmla="*/ 4368800 w 4441371"/>
                <a:gd name="connsiteY11" fmla="*/ 275771 h 1690867"/>
                <a:gd name="connsiteX12" fmla="*/ 4441371 w 4441371"/>
                <a:gd name="connsiteY12" fmla="*/ 0 h 1690867"/>
                <a:gd name="connsiteX0" fmla="*/ 0 w 4441371"/>
                <a:gd name="connsiteY0" fmla="*/ 58057 h 1720293"/>
                <a:gd name="connsiteX1" fmla="*/ 203200 w 4441371"/>
                <a:gd name="connsiteY1" fmla="*/ 493486 h 1720293"/>
                <a:gd name="connsiteX2" fmla="*/ 449944 w 4441371"/>
                <a:gd name="connsiteY2" fmla="*/ 856343 h 1720293"/>
                <a:gd name="connsiteX3" fmla="*/ 798285 w 4441371"/>
                <a:gd name="connsiteY3" fmla="*/ 1190171 h 1720293"/>
                <a:gd name="connsiteX4" fmla="*/ 1407886 w 4441371"/>
                <a:gd name="connsiteY4" fmla="*/ 1553029 h 1720293"/>
                <a:gd name="connsiteX5" fmla="*/ 2090057 w 4441371"/>
                <a:gd name="connsiteY5" fmla="*/ 1712685 h 1720293"/>
                <a:gd name="connsiteX6" fmla="*/ 2593068 w 4441371"/>
                <a:gd name="connsiteY6" fmla="*/ 1683203 h 1720293"/>
                <a:gd name="connsiteX7" fmla="*/ 3178629 w 4441371"/>
                <a:gd name="connsiteY7" fmla="*/ 1582057 h 1720293"/>
                <a:gd name="connsiteX8" fmla="*/ 3556000 w 4441371"/>
                <a:gd name="connsiteY8" fmla="*/ 1407885 h 1720293"/>
                <a:gd name="connsiteX9" fmla="*/ 3889829 w 4441371"/>
                <a:gd name="connsiteY9" fmla="*/ 1132568 h 1720293"/>
                <a:gd name="connsiteX10" fmla="*/ 4209596 w 4441371"/>
                <a:gd name="connsiteY10" fmla="*/ 634093 h 1720293"/>
                <a:gd name="connsiteX11" fmla="*/ 4368800 w 4441371"/>
                <a:gd name="connsiteY11" fmla="*/ 275771 h 1720293"/>
                <a:gd name="connsiteX12" fmla="*/ 4441371 w 4441371"/>
                <a:gd name="connsiteY12" fmla="*/ 0 h 1720293"/>
                <a:gd name="connsiteX0" fmla="*/ 0 w 4441371"/>
                <a:gd name="connsiteY0" fmla="*/ 58057 h 1730634"/>
                <a:gd name="connsiteX1" fmla="*/ 203200 w 4441371"/>
                <a:gd name="connsiteY1" fmla="*/ 493486 h 1730634"/>
                <a:gd name="connsiteX2" fmla="*/ 449944 w 4441371"/>
                <a:gd name="connsiteY2" fmla="*/ 856343 h 1730634"/>
                <a:gd name="connsiteX3" fmla="*/ 798285 w 4441371"/>
                <a:gd name="connsiteY3" fmla="*/ 1190171 h 1730634"/>
                <a:gd name="connsiteX4" fmla="*/ 1407886 w 4441371"/>
                <a:gd name="connsiteY4" fmla="*/ 1553029 h 1730634"/>
                <a:gd name="connsiteX5" fmla="*/ 2090057 w 4441371"/>
                <a:gd name="connsiteY5" fmla="*/ 1712685 h 1730634"/>
                <a:gd name="connsiteX6" fmla="*/ 2636611 w 4441371"/>
                <a:gd name="connsiteY6" fmla="*/ 1712231 h 1730634"/>
                <a:gd name="connsiteX7" fmla="*/ 3178629 w 4441371"/>
                <a:gd name="connsiteY7" fmla="*/ 1582057 h 1730634"/>
                <a:gd name="connsiteX8" fmla="*/ 3556000 w 4441371"/>
                <a:gd name="connsiteY8" fmla="*/ 1407885 h 1730634"/>
                <a:gd name="connsiteX9" fmla="*/ 3889829 w 4441371"/>
                <a:gd name="connsiteY9" fmla="*/ 1132568 h 1730634"/>
                <a:gd name="connsiteX10" fmla="*/ 4209596 w 4441371"/>
                <a:gd name="connsiteY10" fmla="*/ 634093 h 1730634"/>
                <a:gd name="connsiteX11" fmla="*/ 4368800 w 4441371"/>
                <a:gd name="connsiteY11" fmla="*/ 275771 h 1730634"/>
                <a:gd name="connsiteX12" fmla="*/ 4441371 w 4441371"/>
                <a:gd name="connsiteY12" fmla="*/ 0 h 1730634"/>
                <a:gd name="connsiteX0" fmla="*/ 0 w 4454494"/>
                <a:gd name="connsiteY0" fmla="*/ 30063 h 1730634"/>
                <a:gd name="connsiteX1" fmla="*/ 216323 w 4454494"/>
                <a:gd name="connsiteY1" fmla="*/ 493486 h 1730634"/>
                <a:gd name="connsiteX2" fmla="*/ 463067 w 4454494"/>
                <a:gd name="connsiteY2" fmla="*/ 856343 h 1730634"/>
                <a:gd name="connsiteX3" fmla="*/ 811408 w 4454494"/>
                <a:gd name="connsiteY3" fmla="*/ 1190171 h 1730634"/>
                <a:gd name="connsiteX4" fmla="*/ 1421009 w 4454494"/>
                <a:gd name="connsiteY4" fmla="*/ 1553029 h 1730634"/>
                <a:gd name="connsiteX5" fmla="*/ 2103180 w 4454494"/>
                <a:gd name="connsiteY5" fmla="*/ 1712685 h 1730634"/>
                <a:gd name="connsiteX6" fmla="*/ 2649734 w 4454494"/>
                <a:gd name="connsiteY6" fmla="*/ 1712231 h 1730634"/>
                <a:gd name="connsiteX7" fmla="*/ 3191752 w 4454494"/>
                <a:gd name="connsiteY7" fmla="*/ 1582057 h 1730634"/>
                <a:gd name="connsiteX8" fmla="*/ 3569123 w 4454494"/>
                <a:gd name="connsiteY8" fmla="*/ 1407885 h 1730634"/>
                <a:gd name="connsiteX9" fmla="*/ 3902952 w 4454494"/>
                <a:gd name="connsiteY9" fmla="*/ 1132568 h 1730634"/>
                <a:gd name="connsiteX10" fmla="*/ 4222719 w 4454494"/>
                <a:gd name="connsiteY10" fmla="*/ 634093 h 1730634"/>
                <a:gd name="connsiteX11" fmla="*/ 4381923 w 4454494"/>
                <a:gd name="connsiteY11" fmla="*/ 275771 h 1730634"/>
                <a:gd name="connsiteX12" fmla="*/ 4454494 w 4454494"/>
                <a:gd name="connsiteY12" fmla="*/ 0 h 1730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54494" h="1730634">
                  <a:moveTo>
                    <a:pt x="0" y="30063"/>
                  </a:moveTo>
                  <a:cubicBezTo>
                    <a:pt x="41124" y="95378"/>
                    <a:pt x="151009" y="384629"/>
                    <a:pt x="216323" y="493486"/>
                  </a:cubicBezTo>
                  <a:cubicBezTo>
                    <a:pt x="281637" y="602343"/>
                    <a:pt x="363886" y="740229"/>
                    <a:pt x="463067" y="856343"/>
                  </a:cubicBezTo>
                  <a:cubicBezTo>
                    <a:pt x="562248" y="972457"/>
                    <a:pt x="651751" y="1074057"/>
                    <a:pt x="811408" y="1190171"/>
                  </a:cubicBezTo>
                  <a:cubicBezTo>
                    <a:pt x="971065" y="1306285"/>
                    <a:pt x="1205714" y="1465943"/>
                    <a:pt x="1421009" y="1553029"/>
                  </a:cubicBezTo>
                  <a:cubicBezTo>
                    <a:pt x="1636304" y="1640115"/>
                    <a:pt x="1898393" y="1686151"/>
                    <a:pt x="2103180" y="1712685"/>
                  </a:cubicBezTo>
                  <a:cubicBezTo>
                    <a:pt x="2307968" y="1739219"/>
                    <a:pt x="2468305" y="1734002"/>
                    <a:pt x="2649734" y="1712231"/>
                  </a:cubicBezTo>
                  <a:cubicBezTo>
                    <a:pt x="2831163" y="1690460"/>
                    <a:pt x="3038521" y="1632781"/>
                    <a:pt x="3191752" y="1582057"/>
                  </a:cubicBezTo>
                  <a:cubicBezTo>
                    <a:pt x="3344984" y="1531333"/>
                    <a:pt x="3450590" y="1482800"/>
                    <a:pt x="3569123" y="1407885"/>
                  </a:cubicBezTo>
                  <a:cubicBezTo>
                    <a:pt x="3687656" y="1332970"/>
                    <a:pt x="3794019" y="1261533"/>
                    <a:pt x="3902952" y="1132568"/>
                  </a:cubicBezTo>
                  <a:cubicBezTo>
                    <a:pt x="4011885" y="1003603"/>
                    <a:pt x="4142890" y="776893"/>
                    <a:pt x="4222719" y="634093"/>
                  </a:cubicBezTo>
                  <a:cubicBezTo>
                    <a:pt x="4302548" y="491293"/>
                    <a:pt x="4343294" y="381453"/>
                    <a:pt x="4381923" y="275771"/>
                  </a:cubicBezTo>
                  <a:cubicBezTo>
                    <a:pt x="4420552" y="170089"/>
                    <a:pt x="4435142" y="83457"/>
                    <a:pt x="4454494" y="0"/>
                  </a:cubicBezTo>
                </a:path>
              </a:pathLst>
            </a:custGeom>
            <a:noFill/>
            <a:ln w="50800">
              <a:solidFill>
                <a:srgbClr val="4E6BF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AU">
                <a:solidFill>
                  <a:prstClr val="white"/>
                </a:solidFill>
              </a:endParaRPr>
            </a:p>
          </p:txBody>
        </p:sp>
        <p:sp>
          <p:nvSpPr>
            <p:cNvPr id="32" name="Freeform 31"/>
            <p:cNvSpPr/>
            <p:nvPr/>
          </p:nvSpPr>
          <p:spPr>
            <a:xfrm>
              <a:off x="4513005" y="1883894"/>
              <a:ext cx="3542388" cy="2846490"/>
            </a:xfrm>
            <a:custGeom>
              <a:avLst/>
              <a:gdLst>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377371 w 4412343"/>
                <a:gd name="connsiteY5" fmla="*/ 870857 h 3309257"/>
                <a:gd name="connsiteX6" fmla="*/ 478971 w 4412343"/>
                <a:gd name="connsiteY6" fmla="*/ 1509486 h 3309257"/>
                <a:gd name="connsiteX7" fmla="*/ 682171 w 4412343"/>
                <a:gd name="connsiteY7" fmla="*/ 2032000 h 3309257"/>
                <a:gd name="connsiteX8" fmla="*/ 1103085 w 4412343"/>
                <a:gd name="connsiteY8" fmla="*/ 2525486 h 3309257"/>
                <a:gd name="connsiteX9" fmla="*/ 1625600 w 4412343"/>
                <a:gd name="connsiteY9" fmla="*/ 28012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478971 w 4412343"/>
                <a:gd name="connsiteY6" fmla="*/ 1509486 h 3309257"/>
                <a:gd name="connsiteX7" fmla="*/ 682171 w 4412343"/>
                <a:gd name="connsiteY7" fmla="*/ 2032000 h 3309257"/>
                <a:gd name="connsiteX8" fmla="*/ 1103085 w 4412343"/>
                <a:gd name="connsiteY8" fmla="*/ 2525486 h 3309257"/>
                <a:gd name="connsiteX9" fmla="*/ 1625600 w 4412343"/>
                <a:gd name="connsiteY9" fmla="*/ 28012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682171 w 4412343"/>
                <a:gd name="connsiteY7" fmla="*/ 2032000 h 3309257"/>
                <a:gd name="connsiteX8" fmla="*/ 1103085 w 4412343"/>
                <a:gd name="connsiteY8" fmla="*/ 2525486 h 3309257"/>
                <a:gd name="connsiteX9" fmla="*/ 1625600 w 4412343"/>
                <a:gd name="connsiteY9" fmla="*/ 28012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682171 w 4412343"/>
                <a:gd name="connsiteY7" fmla="*/ 2032000 h 3309257"/>
                <a:gd name="connsiteX8" fmla="*/ 1103085 w 4412343"/>
                <a:gd name="connsiteY8" fmla="*/ 2525486 h 3309257"/>
                <a:gd name="connsiteX9" fmla="*/ 1625600 w 4412343"/>
                <a:gd name="connsiteY9" fmla="*/ 28012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786946 w 4412343"/>
                <a:gd name="connsiteY7" fmla="*/ 2003425 h 3309257"/>
                <a:gd name="connsiteX8" fmla="*/ 1103085 w 4412343"/>
                <a:gd name="connsiteY8" fmla="*/ 2525486 h 3309257"/>
                <a:gd name="connsiteX9" fmla="*/ 1625600 w 4412343"/>
                <a:gd name="connsiteY9" fmla="*/ 28012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786946 w 4412343"/>
                <a:gd name="connsiteY7" fmla="*/ 2003425 h 3309257"/>
                <a:gd name="connsiteX8" fmla="*/ 1103085 w 4412343"/>
                <a:gd name="connsiteY8" fmla="*/ 2525486 h 3309257"/>
                <a:gd name="connsiteX9" fmla="*/ 1625600 w 4412343"/>
                <a:gd name="connsiteY9" fmla="*/ 28012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786946 w 4412343"/>
                <a:gd name="connsiteY7" fmla="*/ 2003425 h 3309257"/>
                <a:gd name="connsiteX8" fmla="*/ 1198335 w 4412343"/>
                <a:gd name="connsiteY8" fmla="*/ 2477861 h 3309257"/>
                <a:gd name="connsiteX9" fmla="*/ 1625600 w 4412343"/>
                <a:gd name="connsiteY9" fmla="*/ 28012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786946 w 4412343"/>
                <a:gd name="connsiteY7" fmla="*/ 2003425 h 3309257"/>
                <a:gd name="connsiteX8" fmla="*/ 1198335 w 4412343"/>
                <a:gd name="connsiteY8" fmla="*/ 2477861 h 3309257"/>
                <a:gd name="connsiteX9" fmla="*/ 1625600 w 4412343"/>
                <a:gd name="connsiteY9" fmla="*/ 28012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786946 w 4412343"/>
                <a:gd name="connsiteY7" fmla="*/ 2003425 h 3309257"/>
                <a:gd name="connsiteX8" fmla="*/ 1284060 w 4412343"/>
                <a:gd name="connsiteY8" fmla="*/ 2430236 h 3309257"/>
                <a:gd name="connsiteX9" fmla="*/ 1625600 w 4412343"/>
                <a:gd name="connsiteY9" fmla="*/ 28012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786946 w 4412343"/>
                <a:gd name="connsiteY7" fmla="*/ 2003425 h 3309257"/>
                <a:gd name="connsiteX8" fmla="*/ 1284060 w 4412343"/>
                <a:gd name="connsiteY8" fmla="*/ 2430236 h 3309257"/>
                <a:gd name="connsiteX9" fmla="*/ 1625600 w 4412343"/>
                <a:gd name="connsiteY9" fmla="*/ 28012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786946 w 4412343"/>
                <a:gd name="connsiteY7" fmla="*/ 2003425 h 3309257"/>
                <a:gd name="connsiteX8" fmla="*/ 1284060 w 4412343"/>
                <a:gd name="connsiteY8" fmla="*/ 2430236 h 3309257"/>
                <a:gd name="connsiteX9" fmla="*/ 1692275 w 4412343"/>
                <a:gd name="connsiteY9" fmla="*/ 27250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786946 w 4412343"/>
                <a:gd name="connsiteY7" fmla="*/ 2003425 h 3309257"/>
                <a:gd name="connsiteX8" fmla="*/ 1284060 w 4412343"/>
                <a:gd name="connsiteY8" fmla="*/ 2430236 h 3309257"/>
                <a:gd name="connsiteX9" fmla="*/ 1692275 w 4412343"/>
                <a:gd name="connsiteY9" fmla="*/ 2725057 h 3309257"/>
                <a:gd name="connsiteX10" fmla="*/ 2297339 w 4412343"/>
                <a:gd name="connsiteY10" fmla="*/ 297633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786946 w 4412343"/>
                <a:gd name="connsiteY7" fmla="*/ 2003425 h 3309257"/>
                <a:gd name="connsiteX8" fmla="*/ 1284060 w 4412343"/>
                <a:gd name="connsiteY8" fmla="*/ 2430236 h 3309257"/>
                <a:gd name="connsiteX9" fmla="*/ 1692275 w 4412343"/>
                <a:gd name="connsiteY9" fmla="*/ 2725057 h 3309257"/>
                <a:gd name="connsiteX10" fmla="*/ 2297339 w 4412343"/>
                <a:gd name="connsiteY10" fmla="*/ 297633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786946 w 4412343"/>
                <a:gd name="connsiteY7" fmla="*/ 2003425 h 3309257"/>
                <a:gd name="connsiteX8" fmla="*/ 890814 w 4412343"/>
                <a:gd name="connsiteY8" fmla="*/ 1983468 h 3309257"/>
                <a:gd name="connsiteX9" fmla="*/ 1284060 w 4412343"/>
                <a:gd name="connsiteY9" fmla="*/ 2430236 h 3309257"/>
                <a:gd name="connsiteX10" fmla="*/ 1692275 w 4412343"/>
                <a:gd name="connsiteY10" fmla="*/ 2725057 h 3309257"/>
                <a:gd name="connsiteX11" fmla="*/ 2297339 w 4412343"/>
                <a:gd name="connsiteY11" fmla="*/ 2976336 h 3309257"/>
                <a:gd name="connsiteX12" fmla="*/ 3004457 w 4412343"/>
                <a:gd name="connsiteY12" fmla="*/ 3178629 h 3309257"/>
                <a:gd name="connsiteX13" fmla="*/ 3875314 w 4412343"/>
                <a:gd name="connsiteY13" fmla="*/ 3265714 h 3309257"/>
                <a:gd name="connsiteX14" fmla="*/ 4412343 w 4412343"/>
                <a:gd name="connsiteY14"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844096 w 4412343"/>
                <a:gd name="connsiteY7" fmla="*/ 1936750 h 3309257"/>
                <a:gd name="connsiteX8" fmla="*/ 890814 w 4412343"/>
                <a:gd name="connsiteY8" fmla="*/ 1983468 h 3309257"/>
                <a:gd name="connsiteX9" fmla="*/ 1284060 w 4412343"/>
                <a:gd name="connsiteY9" fmla="*/ 2430236 h 3309257"/>
                <a:gd name="connsiteX10" fmla="*/ 1692275 w 4412343"/>
                <a:gd name="connsiteY10" fmla="*/ 2725057 h 3309257"/>
                <a:gd name="connsiteX11" fmla="*/ 2297339 w 4412343"/>
                <a:gd name="connsiteY11" fmla="*/ 2976336 h 3309257"/>
                <a:gd name="connsiteX12" fmla="*/ 3004457 w 4412343"/>
                <a:gd name="connsiteY12" fmla="*/ 3178629 h 3309257"/>
                <a:gd name="connsiteX13" fmla="*/ 3875314 w 4412343"/>
                <a:gd name="connsiteY13" fmla="*/ 3265714 h 3309257"/>
                <a:gd name="connsiteX14" fmla="*/ 4412343 w 4412343"/>
                <a:gd name="connsiteY14"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631371 w 4412343"/>
                <a:gd name="connsiteY6" fmla="*/ 1480911 h 3309257"/>
                <a:gd name="connsiteX7" fmla="*/ 844096 w 4412343"/>
                <a:gd name="connsiteY7" fmla="*/ 1936750 h 3309257"/>
                <a:gd name="connsiteX8" fmla="*/ 890814 w 4412343"/>
                <a:gd name="connsiteY8" fmla="*/ 1983468 h 3309257"/>
                <a:gd name="connsiteX9" fmla="*/ 1284060 w 4412343"/>
                <a:gd name="connsiteY9" fmla="*/ 2430236 h 3309257"/>
                <a:gd name="connsiteX10" fmla="*/ 1692275 w 4412343"/>
                <a:gd name="connsiteY10" fmla="*/ 2725057 h 3309257"/>
                <a:gd name="connsiteX11" fmla="*/ 2297339 w 4412343"/>
                <a:gd name="connsiteY11" fmla="*/ 2976336 h 3309257"/>
                <a:gd name="connsiteX12" fmla="*/ 3004457 w 4412343"/>
                <a:gd name="connsiteY12" fmla="*/ 3178629 h 3309257"/>
                <a:gd name="connsiteX13" fmla="*/ 3875314 w 4412343"/>
                <a:gd name="connsiteY13" fmla="*/ 3265714 h 3309257"/>
                <a:gd name="connsiteX14" fmla="*/ 4412343 w 4412343"/>
                <a:gd name="connsiteY14"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631371 w 4412343"/>
                <a:gd name="connsiteY6" fmla="*/ 1480911 h 3309257"/>
                <a:gd name="connsiteX7" fmla="*/ 882196 w 4412343"/>
                <a:gd name="connsiteY7" fmla="*/ 1936750 h 3309257"/>
                <a:gd name="connsiteX8" fmla="*/ 890814 w 4412343"/>
                <a:gd name="connsiteY8" fmla="*/ 1983468 h 3309257"/>
                <a:gd name="connsiteX9" fmla="*/ 1284060 w 4412343"/>
                <a:gd name="connsiteY9" fmla="*/ 2430236 h 3309257"/>
                <a:gd name="connsiteX10" fmla="*/ 1692275 w 4412343"/>
                <a:gd name="connsiteY10" fmla="*/ 2725057 h 3309257"/>
                <a:gd name="connsiteX11" fmla="*/ 2297339 w 4412343"/>
                <a:gd name="connsiteY11" fmla="*/ 2976336 h 3309257"/>
                <a:gd name="connsiteX12" fmla="*/ 3004457 w 4412343"/>
                <a:gd name="connsiteY12" fmla="*/ 3178629 h 3309257"/>
                <a:gd name="connsiteX13" fmla="*/ 3875314 w 4412343"/>
                <a:gd name="connsiteY13" fmla="*/ 3265714 h 3309257"/>
                <a:gd name="connsiteX14" fmla="*/ 4412343 w 4412343"/>
                <a:gd name="connsiteY14"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631371 w 4412343"/>
                <a:gd name="connsiteY6" fmla="*/ 1480911 h 3309257"/>
                <a:gd name="connsiteX7" fmla="*/ 882196 w 4412343"/>
                <a:gd name="connsiteY7" fmla="*/ 1936750 h 3309257"/>
                <a:gd name="connsiteX8" fmla="*/ 1284060 w 4412343"/>
                <a:gd name="connsiteY8" fmla="*/ 2430236 h 3309257"/>
                <a:gd name="connsiteX9" fmla="*/ 1692275 w 4412343"/>
                <a:gd name="connsiteY9" fmla="*/ 2725057 h 3309257"/>
                <a:gd name="connsiteX10" fmla="*/ 2297339 w 4412343"/>
                <a:gd name="connsiteY10" fmla="*/ 297633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631371 w 4412343"/>
                <a:gd name="connsiteY6" fmla="*/ 1480911 h 3309257"/>
                <a:gd name="connsiteX7" fmla="*/ 882196 w 4412343"/>
                <a:gd name="connsiteY7" fmla="*/ 1936750 h 3309257"/>
                <a:gd name="connsiteX8" fmla="*/ 1284060 w 4412343"/>
                <a:gd name="connsiteY8" fmla="*/ 2430236 h 3309257"/>
                <a:gd name="connsiteX9" fmla="*/ 1692275 w 4412343"/>
                <a:gd name="connsiteY9" fmla="*/ 2725057 h 3309257"/>
                <a:gd name="connsiteX10" fmla="*/ 2297339 w 4412343"/>
                <a:gd name="connsiteY10" fmla="*/ 297633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631371 w 4412343"/>
                <a:gd name="connsiteY6" fmla="*/ 1480911 h 3309257"/>
                <a:gd name="connsiteX7" fmla="*/ 882196 w 4412343"/>
                <a:gd name="connsiteY7" fmla="*/ 1936750 h 3309257"/>
                <a:gd name="connsiteX8" fmla="*/ 1284060 w 4412343"/>
                <a:gd name="connsiteY8" fmla="*/ 2430236 h 3309257"/>
                <a:gd name="connsiteX9" fmla="*/ 1720850 w 4412343"/>
                <a:gd name="connsiteY9" fmla="*/ 2715532 h 3309257"/>
                <a:gd name="connsiteX10" fmla="*/ 2297339 w 4412343"/>
                <a:gd name="connsiteY10" fmla="*/ 297633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631371 w 4412343"/>
                <a:gd name="connsiteY6" fmla="*/ 1480911 h 3309257"/>
                <a:gd name="connsiteX7" fmla="*/ 882196 w 4412343"/>
                <a:gd name="connsiteY7" fmla="*/ 1936750 h 3309257"/>
                <a:gd name="connsiteX8" fmla="*/ 1284060 w 4412343"/>
                <a:gd name="connsiteY8" fmla="*/ 2430236 h 3309257"/>
                <a:gd name="connsiteX9" fmla="*/ 1720850 w 4412343"/>
                <a:gd name="connsiteY9" fmla="*/ 2715532 h 3309257"/>
                <a:gd name="connsiteX10" fmla="*/ 2325914 w 4412343"/>
                <a:gd name="connsiteY10" fmla="*/ 29572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631371 w 4412343"/>
                <a:gd name="connsiteY6" fmla="*/ 1480911 h 3309257"/>
                <a:gd name="connsiteX7" fmla="*/ 882196 w 4412343"/>
                <a:gd name="connsiteY7" fmla="*/ 1936750 h 3309257"/>
                <a:gd name="connsiteX8" fmla="*/ 1284060 w 4412343"/>
                <a:gd name="connsiteY8" fmla="*/ 2430236 h 3309257"/>
                <a:gd name="connsiteX9" fmla="*/ 1720850 w 4412343"/>
                <a:gd name="connsiteY9" fmla="*/ 2715532 h 3309257"/>
                <a:gd name="connsiteX10" fmla="*/ 2325914 w 4412343"/>
                <a:gd name="connsiteY10" fmla="*/ 2957286 h 3309257"/>
                <a:gd name="connsiteX11" fmla="*/ 3013982 w 4412343"/>
                <a:gd name="connsiteY11" fmla="*/ 31405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707571 w 4412343"/>
                <a:gd name="connsiteY6" fmla="*/ 1461861 h 3309257"/>
                <a:gd name="connsiteX7" fmla="*/ 882196 w 4412343"/>
                <a:gd name="connsiteY7" fmla="*/ 1936750 h 3309257"/>
                <a:gd name="connsiteX8" fmla="*/ 1284060 w 4412343"/>
                <a:gd name="connsiteY8" fmla="*/ 2430236 h 3309257"/>
                <a:gd name="connsiteX9" fmla="*/ 1720850 w 4412343"/>
                <a:gd name="connsiteY9" fmla="*/ 2715532 h 3309257"/>
                <a:gd name="connsiteX10" fmla="*/ 2325914 w 4412343"/>
                <a:gd name="connsiteY10" fmla="*/ 2957286 h 3309257"/>
                <a:gd name="connsiteX11" fmla="*/ 3013982 w 4412343"/>
                <a:gd name="connsiteY11" fmla="*/ 31405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91671 w 4412343"/>
                <a:gd name="connsiteY5" fmla="*/ 832757 h 3309257"/>
                <a:gd name="connsiteX6" fmla="*/ 707571 w 4412343"/>
                <a:gd name="connsiteY6" fmla="*/ 1461861 h 3309257"/>
                <a:gd name="connsiteX7" fmla="*/ 882196 w 4412343"/>
                <a:gd name="connsiteY7" fmla="*/ 1936750 h 3309257"/>
                <a:gd name="connsiteX8" fmla="*/ 1284060 w 4412343"/>
                <a:gd name="connsiteY8" fmla="*/ 2430236 h 3309257"/>
                <a:gd name="connsiteX9" fmla="*/ 1720850 w 4412343"/>
                <a:gd name="connsiteY9" fmla="*/ 2715532 h 3309257"/>
                <a:gd name="connsiteX10" fmla="*/ 2325914 w 4412343"/>
                <a:gd name="connsiteY10" fmla="*/ 2957286 h 3309257"/>
                <a:gd name="connsiteX11" fmla="*/ 3013982 w 4412343"/>
                <a:gd name="connsiteY11" fmla="*/ 31405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91671 w 4412343"/>
                <a:gd name="connsiteY5" fmla="*/ 832757 h 3309257"/>
                <a:gd name="connsiteX6" fmla="*/ 707571 w 4412343"/>
                <a:gd name="connsiteY6" fmla="*/ 1461861 h 3309257"/>
                <a:gd name="connsiteX7" fmla="*/ 948871 w 4412343"/>
                <a:gd name="connsiteY7" fmla="*/ 1908175 h 3309257"/>
                <a:gd name="connsiteX8" fmla="*/ 1284060 w 4412343"/>
                <a:gd name="connsiteY8" fmla="*/ 2430236 h 3309257"/>
                <a:gd name="connsiteX9" fmla="*/ 1720850 w 4412343"/>
                <a:gd name="connsiteY9" fmla="*/ 2715532 h 3309257"/>
                <a:gd name="connsiteX10" fmla="*/ 2325914 w 4412343"/>
                <a:gd name="connsiteY10" fmla="*/ 2957286 h 3309257"/>
                <a:gd name="connsiteX11" fmla="*/ 3013982 w 4412343"/>
                <a:gd name="connsiteY11" fmla="*/ 31405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91671 w 4412343"/>
                <a:gd name="connsiteY5" fmla="*/ 832757 h 3309257"/>
                <a:gd name="connsiteX6" fmla="*/ 707571 w 4412343"/>
                <a:gd name="connsiteY6" fmla="*/ 1461861 h 3309257"/>
                <a:gd name="connsiteX7" fmla="*/ 948871 w 4412343"/>
                <a:gd name="connsiteY7" fmla="*/ 1908175 h 3309257"/>
                <a:gd name="connsiteX8" fmla="*/ 1331685 w 4412343"/>
                <a:gd name="connsiteY8" fmla="*/ 2392136 h 3309257"/>
                <a:gd name="connsiteX9" fmla="*/ 1720850 w 4412343"/>
                <a:gd name="connsiteY9" fmla="*/ 2715532 h 3309257"/>
                <a:gd name="connsiteX10" fmla="*/ 2325914 w 4412343"/>
                <a:gd name="connsiteY10" fmla="*/ 2957286 h 3309257"/>
                <a:gd name="connsiteX11" fmla="*/ 3013982 w 4412343"/>
                <a:gd name="connsiteY11" fmla="*/ 31405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91671 w 4412343"/>
                <a:gd name="connsiteY5" fmla="*/ 832757 h 3309257"/>
                <a:gd name="connsiteX6" fmla="*/ 707571 w 4412343"/>
                <a:gd name="connsiteY6" fmla="*/ 1461861 h 3309257"/>
                <a:gd name="connsiteX7" fmla="*/ 948871 w 4412343"/>
                <a:gd name="connsiteY7" fmla="*/ 1908175 h 3309257"/>
                <a:gd name="connsiteX8" fmla="*/ 1331685 w 4412343"/>
                <a:gd name="connsiteY8" fmla="*/ 2392136 h 3309257"/>
                <a:gd name="connsiteX9" fmla="*/ 1758950 w 4412343"/>
                <a:gd name="connsiteY9" fmla="*/ 2667907 h 3309257"/>
                <a:gd name="connsiteX10" fmla="*/ 2325914 w 4412343"/>
                <a:gd name="connsiteY10" fmla="*/ 2957286 h 3309257"/>
                <a:gd name="connsiteX11" fmla="*/ 3013982 w 4412343"/>
                <a:gd name="connsiteY11" fmla="*/ 31405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91671 w 4412343"/>
                <a:gd name="connsiteY5" fmla="*/ 832757 h 3309257"/>
                <a:gd name="connsiteX6" fmla="*/ 707571 w 4412343"/>
                <a:gd name="connsiteY6" fmla="*/ 1461861 h 3309257"/>
                <a:gd name="connsiteX7" fmla="*/ 948871 w 4412343"/>
                <a:gd name="connsiteY7" fmla="*/ 1908175 h 3309257"/>
                <a:gd name="connsiteX8" fmla="*/ 1388835 w 4412343"/>
                <a:gd name="connsiteY8" fmla="*/ 2363561 h 3309257"/>
                <a:gd name="connsiteX9" fmla="*/ 1758950 w 4412343"/>
                <a:gd name="connsiteY9" fmla="*/ 2667907 h 3309257"/>
                <a:gd name="connsiteX10" fmla="*/ 2325914 w 4412343"/>
                <a:gd name="connsiteY10" fmla="*/ 2957286 h 3309257"/>
                <a:gd name="connsiteX11" fmla="*/ 3013982 w 4412343"/>
                <a:gd name="connsiteY11" fmla="*/ 31405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91671 w 4412343"/>
                <a:gd name="connsiteY5" fmla="*/ 832757 h 3309257"/>
                <a:gd name="connsiteX6" fmla="*/ 707571 w 4412343"/>
                <a:gd name="connsiteY6" fmla="*/ 1461861 h 3309257"/>
                <a:gd name="connsiteX7" fmla="*/ 948871 w 4412343"/>
                <a:gd name="connsiteY7" fmla="*/ 1908175 h 3309257"/>
                <a:gd name="connsiteX8" fmla="*/ 1388835 w 4412343"/>
                <a:gd name="connsiteY8" fmla="*/ 2363561 h 3309257"/>
                <a:gd name="connsiteX9" fmla="*/ 1797050 w 4412343"/>
                <a:gd name="connsiteY9" fmla="*/ 2658382 h 3309257"/>
                <a:gd name="connsiteX10" fmla="*/ 2325914 w 4412343"/>
                <a:gd name="connsiteY10" fmla="*/ 2957286 h 3309257"/>
                <a:gd name="connsiteX11" fmla="*/ 3013982 w 4412343"/>
                <a:gd name="connsiteY11" fmla="*/ 31405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91671 w 4412343"/>
                <a:gd name="connsiteY5" fmla="*/ 832757 h 3309257"/>
                <a:gd name="connsiteX6" fmla="*/ 707571 w 4412343"/>
                <a:gd name="connsiteY6" fmla="*/ 1461861 h 3309257"/>
                <a:gd name="connsiteX7" fmla="*/ 948871 w 4412343"/>
                <a:gd name="connsiteY7" fmla="*/ 1908175 h 3309257"/>
                <a:gd name="connsiteX8" fmla="*/ 1388835 w 4412343"/>
                <a:gd name="connsiteY8" fmla="*/ 2363561 h 3309257"/>
                <a:gd name="connsiteX9" fmla="*/ 1797050 w 4412343"/>
                <a:gd name="connsiteY9" fmla="*/ 2658382 h 3309257"/>
                <a:gd name="connsiteX10" fmla="*/ 2364014 w 4412343"/>
                <a:gd name="connsiteY10" fmla="*/ 2919186 h 3309257"/>
                <a:gd name="connsiteX11" fmla="*/ 3013982 w 4412343"/>
                <a:gd name="connsiteY11" fmla="*/ 31405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91671 w 4412343"/>
                <a:gd name="connsiteY5" fmla="*/ 832757 h 3309257"/>
                <a:gd name="connsiteX6" fmla="*/ 707571 w 4412343"/>
                <a:gd name="connsiteY6" fmla="*/ 1461861 h 3309257"/>
                <a:gd name="connsiteX7" fmla="*/ 948871 w 4412343"/>
                <a:gd name="connsiteY7" fmla="*/ 1908175 h 3309257"/>
                <a:gd name="connsiteX8" fmla="*/ 1388835 w 4412343"/>
                <a:gd name="connsiteY8" fmla="*/ 2363561 h 3309257"/>
                <a:gd name="connsiteX9" fmla="*/ 1797050 w 4412343"/>
                <a:gd name="connsiteY9" fmla="*/ 2658382 h 3309257"/>
                <a:gd name="connsiteX10" fmla="*/ 2364014 w 4412343"/>
                <a:gd name="connsiteY10" fmla="*/ 2919186 h 3309257"/>
                <a:gd name="connsiteX11" fmla="*/ 3033032 w 4412343"/>
                <a:gd name="connsiteY11" fmla="*/ 3111954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91671 w 4412343"/>
                <a:gd name="connsiteY5" fmla="*/ 832757 h 3309257"/>
                <a:gd name="connsiteX6" fmla="*/ 707571 w 4412343"/>
                <a:gd name="connsiteY6" fmla="*/ 1461861 h 3309257"/>
                <a:gd name="connsiteX7" fmla="*/ 996496 w 4412343"/>
                <a:gd name="connsiteY7" fmla="*/ 1908175 h 3309257"/>
                <a:gd name="connsiteX8" fmla="*/ 1388835 w 4412343"/>
                <a:gd name="connsiteY8" fmla="*/ 2363561 h 3309257"/>
                <a:gd name="connsiteX9" fmla="*/ 1797050 w 4412343"/>
                <a:gd name="connsiteY9" fmla="*/ 2658382 h 3309257"/>
                <a:gd name="connsiteX10" fmla="*/ 2364014 w 4412343"/>
                <a:gd name="connsiteY10" fmla="*/ 2919186 h 3309257"/>
                <a:gd name="connsiteX11" fmla="*/ 3033032 w 4412343"/>
                <a:gd name="connsiteY11" fmla="*/ 3111954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91671 w 4412343"/>
                <a:gd name="connsiteY5" fmla="*/ 832757 h 3309257"/>
                <a:gd name="connsiteX6" fmla="*/ 745671 w 4412343"/>
                <a:gd name="connsiteY6" fmla="*/ 1461861 h 3309257"/>
                <a:gd name="connsiteX7" fmla="*/ 996496 w 4412343"/>
                <a:gd name="connsiteY7" fmla="*/ 1908175 h 3309257"/>
                <a:gd name="connsiteX8" fmla="*/ 1388835 w 4412343"/>
                <a:gd name="connsiteY8" fmla="*/ 2363561 h 3309257"/>
                <a:gd name="connsiteX9" fmla="*/ 1797050 w 4412343"/>
                <a:gd name="connsiteY9" fmla="*/ 2658382 h 3309257"/>
                <a:gd name="connsiteX10" fmla="*/ 2364014 w 4412343"/>
                <a:gd name="connsiteY10" fmla="*/ 2919186 h 3309257"/>
                <a:gd name="connsiteX11" fmla="*/ 3033032 w 4412343"/>
                <a:gd name="connsiteY11" fmla="*/ 3111954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252639 w 4412343"/>
                <a:gd name="connsiteY4" fmla="*/ 164193 h 3309257"/>
                <a:gd name="connsiteX5" fmla="*/ 319314 w 4412343"/>
                <a:gd name="connsiteY5" fmla="*/ 348343 h 3309257"/>
                <a:gd name="connsiteX6" fmla="*/ 491671 w 4412343"/>
                <a:gd name="connsiteY6" fmla="*/ 832757 h 3309257"/>
                <a:gd name="connsiteX7" fmla="*/ 745671 w 4412343"/>
                <a:gd name="connsiteY7" fmla="*/ 1461861 h 3309257"/>
                <a:gd name="connsiteX8" fmla="*/ 996496 w 4412343"/>
                <a:gd name="connsiteY8" fmla="*/ 1908175 h 3309257"/>
                <a:gd name="connsiteX9" fmla="*/ 1388835 w 4412343"/>
                <a:gd name="connsiteY9" fmla="*/ 2363561 h 3309257"/>
                <a:gd name="connsiteX10" fmla="*/ 1797050 w 4412343"/>
                <a:gd name="connsiteY10" fmla="*/ 2658382 h 3309257"/>
                <a:gd name="connsiteX11" fmla="*/ 2364014 w 4412343"/>
                <a:gd name="connsiteY11" fmla="*/ 2919186 h 3309257"/>
                <a:gd name="connsiteX12" fmla="*/ 3033032 w 4412343"/>
                <a:gd name="connsiteY12" fmla="*/ 3111954 h 3309257"/>
                <a:gd name="connsiteX13" fmla="*/ 3875314 w 4412343"/>
                <a:gd name="connsiteY13" fmla="*/ 3265714 h 3309257"/>
                <a:gd name="connsiteX14" fmla="*/ 4412343 w 4412343"/>
                <a:gd name="connsiteY14" fmla="*/ 3280229 h 3309257"/>
                <a:gd name="connsiteX0" fmla="*/ 0 w 4412343"/>
                <a:gd name="connsiteY0" fmla="*/ 3309257 h 3309257"/>
                <a:gd name="connsiteX1" fmla="*/ 190727 w 4412343"/>
                <a:gd name="connsiteY1" fmla="*/ 178481 h 3309257"/>
                <a:gd name="connsiteX2" fmla="*/ 203200 w 4412343"/>
                <a:gd name="connsiteY2" fmla="*/ 0 h 3309257"/>
                <a:gd name="connsiteX3" fmla="*/ 203200 w 4412343"/>
                <a:gd name="connsiteY3" fmla="*/ 0 h 3309257"/>
                <a:gd name="connsiteX4" fmla="*/ 217714 w 4412343"/>
                <a:gd name="connsiteY4" fmla="*/ 87086 h 3309257"/>
                <a:gd name="connsiteX5" fmla="*/ 252639 w 4412343"/>
                <a:gd name="connsiteY5" fmla="*/ 164193 h 3309257"/>
                <a:gd name="connsiteX6" fmla="*/ 319314 w 4412343"/>
                <a:gd name="connsiteY6" fmla="*/ 348343 h 3309257"/>
                <a:gd name="connsiteX7" fmla="*/ 491671 w 4412343"/>
                <a:gd name="connsiteY7" fmla="*/ 832757 h 3309257"/>
                <a:gd name="connsiteX8" fmla="*/ 745671 w 4412343"/>
                <a:gd name="connsiteY8" fmla="*/ 1461861 h 3309257"/>
                <a:gd name="connsiteX9" fmla="*/ 996496 w 4412343"/>
                <a:gd name="connsiteY9" fmla="*/ 1908175 h 3309257"/>
                <a:gd name="connsiteX10" fmla="*/ 1388835 w 4412343"/>
                <a:gd name="connsiteY10" fmla="*/ 2363561 h 3309257"/>
                <a:gd name="connsiteX11" fmla="*/ 1797050 w 4412343"/>
                <a:gd name="connsiteY11" fmla="*/ 2658382 h 3309257"/>
                <a:gd name="connsiteX12" fmla="*/ 2364014 w 4412343"/>
                <a:gd name="connsiteY12" fmla="*/ 2919186 h 3309257"/>
                <a:gd name="connsiteX13" fmla="*/ 3033032 w 4412343"/>
                <a:gd name="connsiteY13" fmla="*/ 3111954 h 3309257"/>
                <a:gd name="connsiteX14" fmla="*/ 3875314 w 4412343"/>
                <a:gd name="connsiteY14" fmla="*/ 3265714 h 3309257"/>
                <a:gd name="connsiteX15" fmla="*/ 4412343 w 4412343"/>
                <a:gd name="connsiteY15" fmla="*/ 3280229 h 3309257"/>
                <a:gd name="connsiteX0" fmla="*/ 0 w 4412343"/>
                <a:gd name="connsiteY0" fmla="*/ 3309257 h 3309257"/>
                <a:gd name="connsiteX1" fmla="*/ 157389 w 4412343"/>
                <a:gd name="connsiteY1" fmla="*/ 178481 h 3309257"/>
                <a:gd name="connsiteX2" fmla="*/ 203200 w 4412343"/>
                <a:gd name="connsiteY2" fmla="*/ 0 h 3309257"/>
                <a:gd name="connsiteX3" fmla="*/ 203200 w 4412343"/>
                <a:gd name="connsiteY3" fmla="*/ 0 h 3309257"/>
                <a:gd name="connsiteX4" fmla="*/ 217714 w 4412343"/>
                <a:gd name="connsiteY4" fmla="*/ 87086 h 3309257"/>
                <a:gd name="connsiteX5" fmla="*/ 252639 w 4412343"/>
                <a:gd name="connsiteY5" fmla="*/ 164193 h 3309257"/>
                <a:gd name="connsiteX6" fmla="*/ 319314 w 4412343"/>
                <a:gd name="connsiteY6" fmla="*/ 348343 h 3309257"/>
                <a:gd name="connsiteX7" fmla="*/ 491671 w 4412343"/>
                <a:gd name="connsiteY7" fmla="*/ 832757 h 3309257"/>
                <a:gd name="connsiteX8" fmla="*/ 745671 w 4412343"/>
                <a:gd name="connsiteY8" fmla="*/ 1461861 h 3309257"/>
                <a:gd name="connsiteX9" fmla="*/ 996496 w 4412343"/>
                <a:gd name="connsiteY9" fmla="*/ 1908175 h 3309257"/>
                <a:gd name="connsiteX10" fmla="*/ 1388835 w 4412343"/>
                <a:gd name="connsiteY10" fmla="*/ 2363561 h 3309257"/>
                <a:gd name="connsiteX11" fmla="*/ 1797050 w 4412343"/>
                <a:gd name="connsiteY11" fmla="*/ 2658382 h 3309257"/>
                <a:gd name="connsiteX12" fmla="*/ 2364014 w 4412343"/>
                <a:gd name="connsiteY12" fmla="*/ 2919186 h 3309257"/>
                <a:gd name="connsiteX13" fmla="*/ 3033032 w 4412343"/>
                <a:gd name="connsiteY13" fmla="*/ 3111954 h 3309257"/>
                <a:gd name="connsiteX14" fmla="*/ 3875314 w 4412343"/>
                <a:gd name="connsiteY14" fmla="*/ 3265714 h 3309257"/>
                <a:gd name="connsiteX15" fmla="*/ 4412343 w 4412343"/>
                <a:gd name="connsiteY15" fmla="*/ 3280229 h 3309257"/>
                <a:gd name="connsiteX0" fmla="*/ 0 w 4412343"/>
                <a:gd name="connsiteY0" fmla="*/ 3309257 h 3309257"/>
                <a:gd name="connsiteX1" fmla="*/ 157389 w 4412343"/>
                <a:gd name="connsiteY1" fmla="*/ 178481 h 3309257"/>
                <a:gd name="connsiteX2" fmla="*/ 181202 w 4412343"/>
                <a:gd name="connsiteY2" fmla="*/ 78468 h 3309257"/>
                <a:gd name="connsiteX3" fmla="*/ 203200 w 4412343"/>
                <a:gd name="connsiteY3" fmla="*/ 0 h 3309257"/>
                <a:gd name="connsiteX4" fmla="*/ 203200 w 4412343"/>
                <a:gd name="connsiteY4" fmla="*/ 0 h 3309257"/>
                <a:gd name="connsiteX5" fmla="*/ 217714 w 4412343"/>
                <a:gd name="connsiteY5" fmla="*/ 87086 h 3309257"/>
                <a:gd name="connsiteX6" fmla="*/ 252639 w 4412343"/>
                <a:gd name="connsiteY6" fmla="*/ 164193 h 3309257"/>
                <a:gd name="connsiteX7" fmla="*/ 319314 w 4412343"/>
                <a:gd name="connsiteY7" fmla="*/ 348343 h 3309257"/>
                <a:gd name="connsiteX8" fmla="*/ 491671 w 4412343"/>
                <a:gd name="connsiteY8" fmla="*/ 832757 h 3309257"/>
                <a:gd name="connsiteX9" fmla="*/ 745671 w 4412343"/>
                <a:gd name="connsiteY9" fmla="*/ 1461861 h 3309257"/>
                <a:gd name="connsiteX10" fmla="*/ 996496 w 4412343"/>
                <a:gd name="connsiteY10" fmla="*/ 1908175 h 3309257"/>
                <a:gd name="connsiteX11" fmla="*/ 1388835 w 4412343"/>
                <a:gd name="connsiteY11" fmla="*/ 2363561 h 3309257"/>
                <a:gd name="connsiteX12" fmla="*/ 1797050 w 4412343"/>
                <a:gd name="connsiteY12" fmla="*/ 2658382 h 3309257"/>
                <a:gd name="connsiteX13" fmla="*/ 2364014 w 4412343"/>
                <a:gd name="connsiteY13" fmla="*/ 2919186 h 3309257"/>
                <a:gd name="connsiteX14" fmla="*/ 3033032 w 4412343"/>
                <a:gd name="connsiteY14" fmla="*/ 3111954 h 3309257"/>
                <a:gd name="connsiteX15" fmla="*/ 3875314 w 4412343"/>
                <a:gd name="connsiteY15" fmla="*/ 3265714 h 3309257"/>
                <a:gd name="connsiteX16" fmla="*/ 4412343 w 4412343"/>
                <a:gd name="connsiteY16" fmla="*/ 3280229 h 3309257"/>
                <a:gd name="connsiteX0" fmla="*/ 0 w 4412343"/>
                <a:gd name="connsiteY0" fmla="*/ 3309257 h 3309257"/>
                <a:gd name="connsiteX1" fmla="*/ 157389 w 4412343"/>
                <a:gd name="connsiteY1" fmla="*/ 178481 h 3309257"/>
                <a:gd name="connsiteX2" fmla="*/ 152627 w 4412343"/>
                <a:gd name="connsiteY2" fmla="*/ 64180 h 3309257"/>
                <a:gd name="connsiteX3" fmla="*/ 203200 w 4412343"/>
                <a:gd name="connsiteY3" fmla="*/ 0 h 3309257"/>
                <a:gd name="connsiteX4" fmla="*/ 203200 w 4412343"/>
                <a:gd name="connsiteY4" fmla="*/ 0 h 3309257"/>
                <a:gd name="connsiteX5" fmla="*/ 217714 w 4412343"/>
                <a:gd name="connsiteY5" fmla="*/ 87086 h 3309257"/>
                <a:gd name="connsiteX6" fmla="*/ 252639 w 4412343"/>
                <a:gd name="connsiteY6" fmla="*/ 164193 h 3309257"/>
                <a:gd name="connsiteX7" fmla="*/ 319314 w 4412343"/>
                <a:gd name="connsiteY7" fmla="*/ 348343 h 3309257"/>
                <a:gd name="connsiteX8" fmla="*/ 491671 w 4412343"/>
                <a:gd name="connsiteY8" fmla="*/ 832757 h 3309257"/>
                <a:gd name="connsiteX9" fmla="*/ 745671 w 4412343"/>
                <a:gd name="connsiteY9" fmla="*/ 1461861 h 3309257"/>
                <a:gd name="connsiteX10" fmla="*/ 996496 w 4412343"/>
                <a:gd name="connsiteY10" fmla="*/ 1908175 h 3309257"/>
                <a:gd name="connsiteX11" fmla="*/ 1388835 w 4412343"/>
                <a:gd name="connsiteY11" fmla="*/ 2363561 h 3309257"/>
                <a:gd name="connsiteX12" fmla="*/ 1797050 w 4412343"/>
                <a:gd name="connsiteY12" fmla="*/ 2658382 h 3309257"/>
                <a:gd name="connsiteX13" fmla="*/ 2364014 w 4412343"/>
                <a:gd name="connsiteY13" fmla="*/ 2919186 h 3309257"/>
                <a:gd name="connsiteX14" fmla="*/ 3033032 w 4412343"/>
                <a:gd name="connsiteY14" fmla="*/ 3111954 h 3309257"/>
                <a:gd name="connsiteX15" fmla="*/ 3875314 w 4412343"/>
                <a:gd name="connsiteY15" fmla="*/ 3265714 h 3309257"/>
                <a:gd name="connsiteX16" fmla="*/ 4412343 w 4412343"/>
                <a:gd name="connsiteY16" fmla="*/ 3280229 h 3309257"/>
                <a:gd name="connsiteX0" fmla="*/ 0 w 4412343"/>
                <a:gd name="connsiteY0" fmla="*/ 3309257 h 3309257"/>
                <a:gd name="connsiteX1" fmla="*/ 157389 w 4412343"/>
                <a:gd name="connsiteY1" fmla="*/ 178481 h 3309257"/>
                <a:gd name="connsiteX2" fmla="*/ 152627 w 4412343"/>
                <a:gd name="connsiteY2" fmla="*/ 64180 h 3309257"/>
                <a:gd name="connsiteX3" fmla="*/ 203200 w 4412343"/>
                <a:gd name="connsiteY3" fmla="*/ 0 h 3309257"/>
                <a:gd name="connsiteX4" fmla="*/ 203200 w 4412343"/>
                <a:gd name="connsiteY4" fmla="*/ 0 h 3309257"/>
                <a:gd name="connsiteX5" fmla="*/ 217714 w 4412343"/>
                <a:gd name="connsiteY5" fmla="*/ 87086 h 3309257"/>
                <a:gd name="connsiteX6" fmla="*/ 252639 w 4412343"/>
                <a:gd name="connsiteY6" fmla="*/ 164193 h 3309257"/>
                <a:gd name="connsiteX7" fmla="*/ 319314 w 4412343"/>
                <a:gd name="connsiteY7" fmla="*/ 348343 h 3309257"/>
                <a:gd name="connsiteX8" fmla="*/ 491671 w 4412343"/>
                <a:gd name="connsiteY8" fmla="*/ 832757 h 3309257"/>
                <a:gd name="connsiteX9" fmla="*/ 745671 w 4412343"/>
                <a:gd name="connsiteY9" fmla="*/ 1461861 h 3309257"/>
                <a:gd name="connsiteX10" fmla="*/ 996496 w 4412343"/>
                <a:gd name="connsiteY10" fmla="*/ 1908175 h 3309257"/>
                <a:gd name="connsiteX11" fmla="*/ 1388835 w 4412343"/>
                <a:gd name="connsiteY11" fmla="*/ 2363561 h 3309257"/>
                <a:gd name="connsiteX12" fmla="*/ 1797050 w 4412343"/>
                <a:gd name="connsiteY12" fmla="*/ 2658382 h 3309257"/>
                <a:gd name="connsiteX13" fmla="*/ 2364014 w 4412343"/>
                <a:gd name="connsiteY13" fmla="*/ 2919186 h 3309257"/>
                <a:gd name="connsiteX14" fmla="*/ 3033032 w 4412343"/>
                <a:gd name="connsiteY14" fmla="*/ 3111954 h 3309257"/>
                <a:gd name="connsiteX15" fmla="*/ 3875314 w 4412343"/>
                <a:gd name="connsiteY15" fmla="*/ 3265714 h 3309257"/>
                <a:gd name="connsiteX16" fmla="*/ 4412343 w 4412343"/>
                <a:gd name="connsiteY16" fmla="*/ 3280229 h 3309257"/>
                <a:gd name="connsiteX0" fmla="*/ 0 w 4412343"/>
                <a:gd name="connsiteY0" fmla="*/ 3309257 h 3309257"/>
                <a:gd name="connsiteX1" fmla="*/ 157389 w 4412343"/>
                <a:gd name="connsiteY1" fmla="*/ 178481 h 3309257"/>
                <a:gd name="connsiteX2" fmla="*/ 152627 w 4412343"/>
                <a:gd name="connsiteY2" fmla="*/ 64180 h 3309257"/>
                <a:gd name="connsiteX3" fmla="*/ 203200 w 4412343"/>
                <a:gd name="connsiteY3" fmla="*/ 0 h 3309257"/>
                <a:gd name="connsiteX4" fmla="*/ 203200 w 4412343"/>
                <a:gd name="connsiteY4" fmla="*/ 0 h 3309257"/>
                <a:gd name="connsiteX5" fmla="*/ 251052 w 4412343"/>
                <a:gd name="connsiteY5" fmla="*/ 77561 h 3309257"/>
                <a:gd name="connsiteX6" fmla="*/ 252639 w 4412343"/>
                <a:gd name="connsiteY6" fmla="*/ 164193 h 3309257"/>
                <a:gd name="connsiteX7" fmla="*/ 319314 w 4412343"/>
                <a:gd name="connsiteY7" fmla="*/ 348343 h 3309257"/>
                <a:gd name="connsiteX8" fmla="*/ 491671 w 4412343"/>
                <a:gd name="connsiteY8" fmla="*/ 832757 h 3309257"/>
                <a:gd name="connsiteX9" fmla="*/ 745671 w 4412343"/>
                <a:gd name="connsiteY9" fmla="*/ 1461861 h 3309257"/>
                <a:gd name="connsiteX10" fmla="*/ 996496 w 4412343"/>
                <a:gd name="connsiteY10" fmla="*/ 1908175 h 3309257"/>
                <a:gd name="connsiteX11" fmla="*/ 1388835 w 4412343"/>
                <a:gd name="connsiteY11" fmla="*/ 2363561 h 3309257"/>
                <a:gd name="connsiteX12" fmla="*/ 1797050 w 4412343"/>
                <a:gd name="connsiteY12" fmla="*/ 2658382 h 3309257"/>
                <a:gd name="connsiteX13" fmla="*/ 2364014 w 4412343"/>
                <a:gd name="connsiteY13" fmla="*/ 2919186 h 3309257"/>
                <a:gd name="connsiteX14" fmla="*/ 3033032 w 4412343"/>
                <a:gd name="connsiteY14" fmla="*/ 3111954 h 3309257"/>
                <a:gd name="connsiteX15" fmla="*/ 3875314 w 4412343"/>
                <a:gd name="connsiteY15" fmla="*/ 3265714 h 3309257"/>
                <a:gd name="connsiteX16" fmla="*/ 4412343 w 4412343"/>
                <a:gd name="connsiteY16" fmla="*/ 3280229 h 3309257"/>
                <a:gd name="connsiteX0" fmla="*/ 0 w 4412343"/>
                <a:gd name="connsiteY0" fmla="*/ 3309257 h 3309257"/>
                <a:gd name="connsiteX1" fmla="*/ 157389 w 4412343"/>
                <a:gd name="connsiteY1" fmla="*/ 178481 h 3309257"/>
                <a:gd name="connsiteX2" fmla="*/ 152627 w 4412343"/>
                <a:gd name="connsiteY2" fmla="*/ 64180 h 3309257"/>
                <a:gd name="connsiteX3" fmla="*/ 203200 w 4412343"/>
                <a:gd name="connsiteY3" fmla="*/ 0 h 3309257"/>
                <a:gd name="connsiteX4" fmla="*/ 203200 w 4412343"/>
                <a:gd name="connsiteY4" fmla="*/ 0 h 3309257"/>
                <a:gd name="connsiteX5" fmla="*/ 251052 w 4412343"/>
                <a:gd name="connsiteY5" fmla="*/ 77561 h 3309257"/>
                <a:gd name="connsiteX6" fmla="*/ 285976 w 4412343"/>
                <a:gd name="connsiteY6" fmla="*/ 159431 h 3309257"/>
                <a:gd name="connsiteX7" fmla="*/ 319314 w 4412343"/>
                <a:gd name="connsiteY7" fmla="*/ 348343 h 3309257"/>
                <a:gd name="connsiteX8" fmla="*/ 491671 w 4412343"/>
                <a:gd name="connsiteY8" fmla="*/ 832757 h 3309257"/>
                <a:gd name="connsiteX9" fmla="*/ 745671 w 4412343"/>
                <a:gd name="connsiteY9" fmla="*/ 1461861 h 3309257"/>
                <a:gd name="connsiteX10" fmla="*/ 996496 w 4412343"/>
                <a:gd name="connsiteY10" fmla="*/ 1908175 h 3309257"/>
                <a:gd name="connsiteX11" fmla="*/ 1388835 w 4412343"/>
                <a:gd name="connsiteY11" fmla="*/ 2363561 h 3309257"/>
                <a:gd name="connsiteX12" fmla="*/ 1797050 w 4412343"/>
                <a:gd name="connsiteY12" fmla="*/ 2658382 h 3309257"/>
                <a:gd name="connsiteX13" fmla="*/ 2364014 w 4412343"/>
                <a:gd name="connsiteY13" fmla="*/ 2919186 h 3309257"/>
                <a:gd name="connsiteX14" fmla="*/ 3033032 w 4412343"/>
                <a:gd name="connsiteY14" fmla="*/ 3111954 h 3309257"/>
                <a:gd name="connsiteX15" fmla="*/ 3875314 w 4412343"/>
                <a:gd name="connsiteY15" fmla="*/ 3265714 h 3309257"/>
                <a:gd name="connsiteX16" fmla="*/ 4412343 w 4412343"/>
                <a:gd name="connsiteY16" fmla="*/ 3280229 h 3309257"/>
                <a:gd name="connsiteX0" fmla="*/ 0 w 4412343"/>
                <a:gd name="connsiteY0" fmla="*/ 3309257 h 3309257"/>
                <a:gd name="connsiteX1" fmla="*/ 157389 w 4412343"/>
                <a:gd name="connsiteY1" fmla="*/ 178481 h 3309257"/>
                <a:gd name="connsiteX2" fmla="*/ 152627 w 4412343"/>
                <a:gd name="connsiteY2" fmla="*/ 64180 h 3309257"/>
                <a:gd name="connsiteX3" fmla="*/ 203200 w 4412343"/>
                <a:gd name="connsiteY3" fmla="*/ 0 h 3309257"/>
                <a:gd name="connsiteX4" fmla="*/ 203200 w 4412343"/>
                <a:gd name="connsiteY4" fmla="*/ 0 h 3309257"/>
                <a:gd name="connsiteX5" fmla="*/ 251052 w 4412343"/>
                <a:gd name="connsiteY5" fmla="*/ 77561 h 3309257"/>
                <a:gd name="connsiteX6" fmla="*/ 285976 w 4412343"/>
                <a:gd name="connsiteY6" fmla="*/ 159431 h 3309257"/>
                <a:gd name="connsiteX7" fmla="*/ 347889 w 4412343"/>
                <a:gd name="connsiteY7" fmla="*/ 338818 h 3309257"/>
                <a:gd name="connsiteX8" fmla="*/ 491671 w 4412343"/>
                <a:gd name="connsiteY8" fmla="*/ 832757 h 3309257"/>
                <a:gd name="connsiteX9" fmla="*/ 745671 w 4412343"/>
                <a:gd name="connsiteY9" fmla="*/ 1461861 h 3309257"/>
                <a:gd name="connsiteX10" fmla="*/ 996496 w 4412343"/>
                <a:gd name="connsiteY10" fmla="*/ 1908175 h 3309257"/>
                <a:gd name="connsiteX11" fmla="*/ 1388835 w 4412343"/>
                <a:gd name="connsiteY11" fmla="*/ 2363561 h 3309257"/>
                <a:gd name="connsiteX12" fmla="*/ 1797050 w 4412343"/>
                <a:gd name="connsiteY12" fmla="*/ 2658382 h 3309257"/>
                <a:gd name="connsiteX13" fmla="*/ 2364014 w 4412343"/>
                <a:gd name="connsiteY13" fmla="*/ 2919186 h 3309257"/>
                <a:gd name="connsiteX14" fmla="*/ 3033032 w 4412343"/>
                <a:gd name="connsiteY14" fmla="*/ 3111954 h 3309257"/>
                <a:gd name="connsiteX15" fmla="*/ 3875314 w 4412343"/>
                <a:gd name="connsiteY15" fmla="*/ 3265714 h 3309257"/>
                <a:gd name="connsiteX16" fmla="*/ 4412343 w 4412343"/>
                <a:gd name="connsiteY16" fmla="*/ 3280229 h 3309257"/>
                <a:gd name="connsiteX0" fmla="*/ 0 w 4412343"/>
                <a:gd name="connsiteY0" fmla="*/ 3309257 h 3309257"/>
                <a:gd name="connsiteX1" fmla="*/ 157389 w 4412343"/>
                <a:gd name="connsiteY1" fmla="*/ 178481 h 3309257"/>
                <a:gd name="connsiteX2" fmla="*/ 152627 w 4412343"/>
                <a:gd name="connsiteY2" fmla="*/ 64180 h 3309257"/>
                <a:gd name="connsiteX3" fmla="*/ 203200 w 4412343"/>
                <a:gd name="connsiteY3" fmla="*/ 0 h 3309257"/>
                <a:gd name="connsiteX4" fmla="*/ 203200 w 4412343"/>
                <a:gd name="connsiteY4" fmla="*/ 0 h 3309257"/>
                <a:gd name="connsiteX5" fmla="*/ 251052 w 4412343"/>
                <a:gd name="connsiteY5" fmla="*/ 77561 h 3309257"/>
                <a:gd name="connsiteX6" fmla="*/ 285976 w 4412343"/>
                <a:gd name="connsiteY6" fmla="*/ 159431 h 3309257"/>
                <a:gd name="connsiteX7" fmla="*/ 347889 w 4412343"/>
                <a:gd name="connsiteY7" fmla="*/ 338818 h 3309257"/>
                <a:gd name="connsiteX8" fmla="*/ 520246 w 4412343"/>
                <a:gd name="connsiteY8" fmla="*/ 832757 h 3309257"/>
                <a:gd name="connsiteX9" fmla="*/ 745671 w 4412343"/>
                <a:gd name="connsiteY9" fmla="*/ 1461861 h 3309257"/>
                <a:gd name="connsiteX10" fmla="*/ 996496 w 4412343"/>
                <a:gd name="connsiteY10" fmla="*/ 1908175 h 3309257"/>
                <a:gd name="connsiteX11" fmla="*/ 1388835 w 4412343"/>
                <a:gd name="connsiteY11" fmla="*/ 2363561 h 3309257"/>
                <a:gd name="connsiteX12" fmla="*/ 1797050 w 4412343"/>
                <a:gd name="connsiteY12" fmla="*/ 2658382 h 3309257"/>
                <a:gd name="connsiteX13" fmla="*/ 2364014 w 4412343"/>
                <a:gd name="connsiteY13" fmla="*/ 2919186 h 3309257"/>
                <a:gd name="connsiteX14" fmla="*/ 3033032 w 4412343"/>
                <a:gd name="connsiteY14" fmla="*/ 3111954 h 3309257"/>
                <a:gd name="connsiteX15" fmla="*/ 3875314 w 4412343"/>
                <a:gd name="connsiteY15" fmla="*/ 3265714 h 3309257"/>
                <a:gd name="connsiteX16" fmla="*/ 4412343 w 4412343"/>
                <a:gd name="connsiteY16" fmla="*/ 3280229 h 3309257"/>
                <a:gd name="connsiteX0" fmla="*/ 0 w 4412343"/>
                <a:gd name="connsiteY0" fmla="*/ 3309413 h 3309413"/>
                <a:gd name="connsiteX1" fmla="*/ 157389 w 4412343"/>
                <a:gd name="connsiteY1" fmla="*/ 178637 h 3309413"/>
                <a:gd name="connsiteX2" fmla="*/ 152627 w 4412343"/>
                <a:gd name="connsiteY2" fmla="*/ 64336 h 3309413"/>
                <a:gd name="connsiteX3" fmla="*/ 203200 w 4412343"/>
                <a:gd name="connsiteY3" fmla="*/ 156 h 3309413"/>
                <a:gd name="connsiteX4" fmla="*/ 198438 w 4412343"/>
                <a:gd name="connsiteY4" fmla="*/ 47781 h 3309413"/>
                <a:gd name="connsiteX5" fmla="*/ 251052 w 4412343"/>
                <a:gd name="connsiteY5" fmla="*/ 77717 h 3309413"/>
                <a:gd name="connsiteX6" fmla="*/ 285976 w 4412343"/>
                <a:gd name="connsiteY6" fmla="*/ 159587 h 3309413"/>
                <a:gd name="connsiteX7" fmla="*/ 347889 w 4412343"/>
                <a:gd name="connsiteY7" fmla="*/ 338974 h 3309413"/>
                <a:gd name="connsiteX8" fmla="*/ 520246 w 4412343"/>
                <a:gd name="connsiteY8" fmla="*/ 832913 h 3309413"/>
                <a:gd name="connsiteX9" fmla="*/ 745671 w 4412343"/>
                <a:gd name="connsiteY9" fmla="*/ 1462017 h 3309413"/>
                <a:gd name="connsiteX10" fmla="*/ 996496 w 4412343"/>
                <a:gd name="connsiteY10" fmla="*/ 1908331 h 3309413"/>
                <a:gd name="connsiteX11" fmla="*/ 1388835 w 4412343"/>
                <a:gd name="connsiteY11" fmla="*/ 2363717 h 3309413"/>
                <a:gd name="connsiteX12" fmla="*/ 1797050 w 4412343"/>
                <a:gd name="connsiteY12" fmla="*/ 2658538 h 3309413"/>
                <a:gd name="connsiteX13" fmla="*/ 2364014 w 4412343"/>
                <a:gd name="connsiteY13" fmla="*/ 2919342 h 3309413"/>
                <a:gd name="connsiteX14" fmla="*/ 3033032 w 4412343"/>
                <a:gd name="connsiteY14" fmla="*/ 3112110 h 3309413"/>
                <a:gd name="connsiteX15" fmla="*/ 3875314 w 4412343"/>
                <a:gd name="connsiteY15" fmla="*/ 3265870 h 3309413"/>
                <a:gd name="connsiteX16" fmla="*/ 4412343 w 4412343"/>
                <a:gd name="connsiteY16" fmla="*/ 3280385 h 3309413"/>
                <a:gd name="connsiteX0" fmla="*/ 0 w 4412343"/>
                <a:gd name="connsiteY0" fmla="*/ 3274905 h 3274905"/>
                <a:gd name="connsiteX1" fmla="*/ 157389 w 4412343"/>
                <a:gd name="connsiteY1" fmla="*/ 144129 h 3274905"/>
                <a:gd name="connsiteX2" fmla="*/ 152627 w 4412343"/>
                <a:gd name="connsiteY2" fmla="*/ 29828 h 3274905"/>
                <a:gd name="connsiteX3" fmla="*/ 203200 w 4412343"/>
                <a:gd name="connsiteY3" fmla="*/ 22798 h 3274905"/>
                <a:gd name="connsiteX4" fmla="*/ 198438 w 4412343"/>
                <a:gd name="connsiteY4" fmla="*/ 13273 h 3274905"/>
                <a:gd name="connsiteX5" fmla="*/ 251052 w 4412343"/>
                <a:gd name="connsiteY5" fmla="*/ 43209 h 3274905"/>
                <a:gd name="connsiteX6" fmla="*/ 285976 w 4412343"/>
                <a:gd name="connsiteY6" fmla="*/ 125079 h 3274905"/>
                <a:gd name="connsiteX7" fmla="*/ 347889 w 4412343"/>
                <a:gd name="connsiteY7" fmla="*/ 304466 h 3274905"/>
                <a:gd name="connsiteX8" fmla="*/ 520246 w 4412343"/>
                <a:gd name="connsiteY8" fmla="*/ 798405 h 3274905"/>
                <a:gd name="connsiteX9" fmla="*/ 745671 w 4412343"/>
                <a:gd name="connsiteY9" fmla="*/ 1427509 h 3274905"/>
                <a:gd name="connsiteX10" fmla="*/ 996496 w 4412343"/>
                <a:gd name="connsiteY10" fmla="*/ 1873823 h 3274905"/>
                <a:gd name="connsiteX11" fmla="*/ 1388835 w 4412343"/>
                <a:gd name="connsiteY11" fmla="*/ 2329209 h 3274905"/>
                <a:gd name="connsiteX12" fmla="*/ 1797050 w 4412343"/>
                <a:gd name="connsiteY12" fmla="*/ 2624030 h 3274905"/>
                <a:gd name="connsiteX13" fmla="*/ 2364014 w 4412343"/>
                <a:gd name="connsiteY13" fmla="*/ 2884834 h 3274905"/>
                <a:gd name="connsiteX14" fmla="*/ 3033032 w 4412343"/>
                <a:gd name="connsiteY14" fmla="*/ 3077602 h 3274905"/>
                <a:gd name="connsiteX15" fmla="*/ 3875314 w 4412343"/>
                <a:gd name="connsiteY15" fmla="*/ 3231362 h 3274905"/>
                <a:gd name="connsiteX16" fmla="*/ 4412343 w 4412343"/>
                <a:gd name="connsiteY16" fmla="*/ 3245877 h 3274905"/>
                <a:gd name="connsiteX0" fmla="*/ 0 w 4412343"/>
                <a:gd name="connsiteY0" fmla="*/ 3262595 h 3262595"/>
                <a:gd name="connsiteX1" fmla="*/ 157389 w 4412343"/>
                <a:gd name="connsiteY1" fmla="*/ 131819 h 3262595"/>
                <a:gd name="connsiteX2" fmla="*/ 166915 w 4412343"/>
                <a:gd name="connsiteY2" fmla="*/ 41330 h 3262595"/>
                <a:gd name="connsiteX3" fmla="*/ 203200 w 4412343"/>
                <a:gd name="connsiteY3" fmla="*/ 10488 h 3262595"/>
                <a:gd name="connsiteX4" fmla="*/ 198438 w 4412343"/>
                <a:gd name="connsiteY4" fmla="*/ 963 h 3262595"/>
                <a:gd name="connsiteX5" fmla="*/ 251052 w 4412343"/>
                <a:gd name="connsiteY5" fmla="*/ 30899 h 3262595"/>
                <a:gd name="connsiteX6" fmla="*/ 285976 w 4412343"/>
                <a:gd name="connsiteY6" fmla="*/ 112769 h 3262595"/>
                <a:gd name="connsiteX7" fmla="*/ 347889 w 4412343"/>
                <a:gd name="connsiteY7" fmla="*/ 292156 h 3262595"/>
                <a:gd name="connsiteX8" fmla="*/ 520246 w 4412343"/>
                <a:gd name="connsiteY8" fmla="*/ 786095 h 3262595"/>
                <a:gd name="connsiteX9" fmla="*/ 745671 w 4412343"/>
                <a:gd name="connsiteY9" fmla="*/ 1415199 h 3262595"/>
                <a:gd name="connsiteX10" fmla="*/ 996496 w 4412343"/>
                <a:gd name="connsiteY10" fmla="*/ 1861513 h 3262595"/>
                <a:gd name="connsiteX11" fmla="*/ 1388835 w 4412343"/>
                <a:gd name="connsiteY11" fmla="*/ 2316899 h 3262595"/>
                <a:gd name="connsiteX12" fmla="*/ 1797050 w 4412343"/>
                <a:gd name="connsiteY12" fmla="*/ 2611720 h 3262595"/>
                <a:gd name="connsiteX13" fmla="*/ 2364014 w 4412343"/>
                <a:gd name="connsiteY13" fmla="*/ 2872524 h 3262595"/>
                <a:gd name="connsiteX14" fmla="*/ 3033032 w 4412343"/>
                <a:gd name="connsiteY14" fmla="*/ 3065292 h 3262595"/>
                <a:gd name="connsiteX15" fmla="*/ 3875314 w 4412343"/>
                <a:gd name="connsiteY15" fmla="*/ 3219052 h 3262595"/>
                <a:gd name="connsiteX16" fmla="*/ 4412343 w 4412343"/>
                <a:gd name="connsiteY16" fmla="*/ 3233567 h 3262595"/>
                <a:gd name="connsiteX0" fmla="*/ 0 w 4412343"/>
                <a:gd name="connsiteY0" fmla="*/ 3262595 h 3262595"/>
                <a:gd name="connsiteX1" fmla="*/ 157389 w 4412343"/>
                <a:gd name="connsiteY1" fmla="*/ 131819 h 3262595"/>
                <a:gd name="connsiteX2" fmla="*/ 166915 w 4412343"/>
                <a:gd name="connsiteY2" fmla="*/ 41330 h 3262595"/>
                <a:gd name="connsiteX3" fmla="*/ 203200 w 4412343"/>
                <a:gd name="connsiteY3" fmla="*/ 10488 h 3262595"/>
                <a:gd name="connsiteX4" fmla="*/ 212726 w 4412343"/>
                <a:gd name="connsiteY4" fmla="*/ 963 h 3262595"/>
                <a:gd name="connsiteX5" fmla="*/ 251052 w 4412343"/>
                <a:gd name="connsiteY5" fmla="*/ 30899 h 3262595"/>
                <a:gd name="connsiteX6" fmla="*/ 285976 w 4412343"/>
                <a:gd name="connsiteY6" fmla="*/ 112769 h 3262595"/>
                <a:gd name="connsiteX7" fmla="*/ 347889 w 4412343"/>
                <a:gd name="connsiteY7" fmla="*/ 292156 h 3262595"/>
                <a:gd name="connsiteX8" fmla="*/ 520246 w 4412343"/>
                <a:gd name="connsiteY8" fmla="*/ 786095 h 3262595"/>
                <a:gd name="connsiteX9" fmla="*/ 745671 w 4412343"/>
                <a:gd name="connsiteY9" fmla="*/ 1415199 h 3262595"/>
                <a:gd name="connsiteX10" fmla="*/ 996496 w 4412343"/>
                <a:gd name="connsiteY10" fmla="*/ 1861513 h 3262595"/>
                <a:gd name="connsiteX11" fmla="*/ 1388835 w 4412343"/>
                <a:gd name="connsiteY11" fmla="*/ 2316899 h 3262595"/>
                <a:gd name="connsiteX12" fmla="*/ 1797050 w 4412343"/>
                <a:gd name="connsiteY12" fmla="*/ 2611720 h 3262595"/>
                <a:gd name="connsiteX13" fmla="*/ 2364014 w 4412343"/>
                <a:gd name="connsiteY13" fmla="*/ 2872524 h 3262595"/>
                <a:gd name="connsiteX14" fmla="*/ 3033032 w 4412343"/>
                <a:gd name="connsiteY14" fmla="*/ 3065292 h 3262595"/>
                <a:gd name="connsiteX15" fmla="*/ 3875314 w 4412343"/>
                <a:gd name="connsiteY15" fmla="*/ 3219052 h 3262595"/>
                <a:gd name="connsiteX16" fmla="*/ 4412343 w 4412343"/>
                <a:gd name="connsiteY16" fmla="*/ 3233567 h 3262595"/>
                <a:gd name="connsiteX0" fmla="*/ 0 w 4412343"/>
                <a:gd name="connsiteY0" fmla="*/ 3267638 h 3267638"/>
                <a:gd name="connsiteX1" fmla="*/ 157389 w 4412343"/>
                <a:gd name="connsiteY1" fmla="*/ 136862 h 3267638"/>
                <a:gd name="connsiteX2" fmla="*/ 166915 w 4412343"/>
                <a:gd name="connsiteY2" fmla="*/ 46373 h 3267638"/>
                <a:gd name="connsiteX3" fmla="*/ 196057 w 4412343"/>
                <a:gd name="connsiteY3" fmla="*/ 3625 h 3267638"/>
                <a:gd name="connsiteX4" fmla="*/ 212726 w 4412343"/>
                <a:gd name="connsiteY4" fmla="*/ 6006 h 3267638"/>
                <a:gd name="connsiteX5" fmla="*/ 251052 w 4412343"/>
                <a:gd name="connsiteY5" fmla="*/ 35942 h 3267638"/>
                <a:gd name="connsiteX6" fmla="*/ 285976 w 4412343"/>
                <a:gd name="connsiteY6" fmla="*/ 117812 h 3267638"/>
                <a:gd name="connsiteX7" fmla="*/ 347889 w 4412343"/>
                <a:gd name="connsiteY7" fmla="*/ 297199 h 3267638"/>
                <a:gd name="connsiteX8" fmla="*/ 520246 w 4412343"/>
                <a:gd name="connsiteY8" fmla="*/ 791138 h 3267638"/>
                <a:gd name="connsiteX9" fmla="*/ 745671 w 4412343"/>
                <a:gd name="connsiteY9" fmla="*/ 1420242 h 3267638"/>
                <a:gd name="connsiteX10" fmla="*/ 996496 w 4412343"/>
                <a:gd name="connsiteY10" fmla="*/ 1866556 h 3267638"/>
                <a:gd name="connsiteX11" fmla="*/ 1388835 w 4412343"/>
                <a:gd name="connsiteY11" fmla="*/ 2321942 h 3267638"/>
                <a:gd name="connsiteX12" fmla="*/ 1797050 w 4412343"/>
                <a:gd name="connsiteY12" fmla="*/ 2616763 h 3267638"/>
                <a:gd name="connsiteX13" fmla="*/ 2364014 w 4412343"/>
                <a:gd name="connsiteY13" fmla="*/ 2877567 h 3267638"/>
                <a:gd name="connsiteX14" fmla="*/ 3033032 w 4412343"/>
                <a:gd name="connsiteY14" fmla="*/ 3070335 h 3267638"/>
                <a:gd name="connsiteX15" fmla="*/ 3875314 w 4412343"/>
                <a:gd name="connsiteY15" fmla="*/ 3224095 h 3267638"/>
                <a:gd name="connsiteX16" fmla="*/ 4412343 w 4412343"/>
                <a:gd name="connsiteY16" fmla="*/ 3238610 h 3267638"/>
                <a:gd name="connsiteX0" fmla="*/ 0 w 4412343"/>
                <a:gd name="connsiteY0" fmla="*/ 3266723 h 3266723"/>
                <a:gd name="connsiteX1" fmla="*/ 157389 w 4412343"/>
                <a:gd name="connsiteY1" fmla="*/ 135947 h 3266723"/>
                <a:gd name="connsiteX2" fmla="*/ 166915 w 4412343"/>
                <a:gd name="connsiteY2" fmla="*/ 45458 h 3266723"/>
                <a:gd name="connsiteX3" fmla="*/ 196057 w 4412343"/>
                <a:gd name="connsiteY3" fmla="*/ 2710 h 3266723"/>
                <a:gd name="connsiteX4" fmla="*/ 251052 w 4412343"/>
                <a:gd name="connsiteY4" fmla="*/ 35027 h 3266723"/>
                <a:gd name="connsiteX5" fmla="*/ 285976 w 4412343"/>
                <a:gd name="connsiteY5" fmla="*/ 116897 h 3266723"/>
                <a:gd name="connsiteX6" fmla="*/ 347889 w 4412343"/>
                <a:gd name="connsiteY6" fmla="*/ 296284 h 3266723"/>
                <a:gd name="connsiteX7" fmla="*/ 520246 w 4412343"/>
                <a:gd name="connsiteY7" fmla="*/ 790223 h 3266723"/>
                <a:gd name="connsiteX8" fmla="*/ 745671 w 4412343"/>
                <a:gd name="connsiteY8" fmla="*/ 1419327 h 3266723"/>
                <a:gd name="connsiteX9" fmla="*/ 996496 w 4412343"/>
                <a:gd name="connsiteY9" fmla="*/ 1865641 h 3266723"/>
                <a:gd name="connsiteX10" fmla="*/ 1388835 w 4412343"/>
                <a:gd name="connsiteY10" fmla="*/ 2321027 h 3266723"/>
                <a:gd name="connsiteX11" fmla="*/ 1797050 w 4412343"/>
                <a:gd name="connsiteY11" fmla="*/ 2615848 h 3266723"/>
                <a:gd name="connsiteX12" fmla="*/ 2364014 w 4412343"/>
                <a:gd name="connsiteY12" fmla="*/ 2876652 h 3266723"/>
                <a:gd name="connsiteX13" fmla="*/ 3033032 w 4412343"/>
                <a:gd name="connsiteY13" fmla="*/ 3069420 h 3266723"/>
                <a:gd name="connsiteX14" fmla="*/ 3875314 w 4412343"/>
                <a:gd name="connsiteY14" fmla="*/ 3223180 h 3266723"/>
                <a:gd name="connsiteX15" fmla="*/ 4412343 w 4412343"/>
                <a:gd name="connsiteY15" fmla="*/ 3237695 h 3266723"/>
                <a:gd name="connsiteX0" fmla="*/ 0 w 4412343"/>
                <a:gd name="connsiteY0" fmla="*/ 3264565 h 3264565"/>
                <a:gd name="connsiteX1" fmla="*/ 157389 w 4412343"/>
                <a:gd name="connsiteY1" fmla="*/ 133789 h 3264565"/>
                <a:gd name="connsiteX2" fmla="*/ 166915 w 4412343"/>
                <a:gd name="connsiteY2" fmla="*/ 43300 h 3264565"/>
                <a:gd name="connsiteX3" fmla="*/ 169295 w 4412343"/>
                <a:gd name="connsiteY3" fmla="*/ 14726 h 3264565"/>
                <a:gd name="connsiteX4" fmla="*/ 196057 w 4412343"/>
                <a:gd name="connsiteY4" fmla="*/ 552 h 3264565"/>
                <a:gd name="connsiteX5" fmla="*/ 251052 w 4412343"/>
                <a:gd name="connsiteY5" fmla="*/ 32869 h 3264565"/>
                <a:gd name="connsiteX6" fmla="*/ 285976 w 4412343"/>
                <a:gd name="connsiteY6" fmla="*/ 114739 h 3264565"/>
                <a:gd name="connsiteX7" fmla="*/ 347889 w 4412343"/>
                <a:gd name="connsiteY7" fmla="*/ 294126 h 3264565"/>
                <a:gd name="connsiteX8" fmla="*/ 520246 w 4412343"/>
                <a:gd name="connsiteY8" fmla="*/ 788065 h 3264565"/>
                <a:gd name="connsiteX9" fmla="*/ 745671 w 4412343"/>
                <a:gd name="connsiteY9" fmla="*/ 1417169 h 3264565"/>
                <a:gd name="connsiteX10" fmla="*/ 996496 w 4412343"/>
                <a:gd name="connsiteY10" fmla="*/ 1863483 h 3264565"/>
                <a:gd name="connsiteX11" fmla="*/ 1388835 w 4412343"/>
                <a:gd name="connsiteY11" fmla="*/ 2318869 h 3264565"/>
                <a:gd name="connsiteX12" fmla="*/ 1797050 w 4412343"/>
                <a:gd name="connsiteY12" fmla="*/ 2613690 h 3264565"/>
                <a:gd name="connsiteX13" fmla="*/ 2364014 w 4412343"/>
                <a:gd name="connsiteY13" fmla="*/ 2874494 h 3264565"/>
                <a:gd name="connsiteX14" fmla="*/ 3033032 w 4412343"/>
                <a:gd name="connsiteY14" fmla="*/ 3067262 h 3264565"/>
                <a:gd name="connsiteX15" fmla="*/ 3875314 w 4412343"/>
                <a:gd name="connsiteY15" fmla="*/ 3221022 h 3264565"/>
                <a:gd name="connsiteX16" fmla="*/ 4412343 w 4412343"/>
                <a:gd name="connsiteY16" fmla="*/ 3235537 h 3264565"/>
                <a:gd name="connsiteX0" fmla="*/ 0 w 4412343"/>
                <a:gd name="connsiteY0" fmla="*/ 3265188 h 3265188"/>
                <a:gd name="connsiteX1" fmla="*/ 157389 w 4412343"/>
                <a:gd name="connsiteY1" fmla="*/ 134412 h 3265188"/>
                <a:gd name="connsiteX2" fmla="*/ 166915 w 4412343"/>
                <a:gd name="connsiteY2" fmla="*/ 43923 h 3265188"/>
                <a:gd name="connsiteX3" fmla="*/ 178820 w 4412343"/>
                <a:gd name="connsiteY3" fmla="*/ 10587 h 3265188"/>
                <a:gd name="connsiteX4" fmla="*/ 196057 w 4412343"/>
                <a:gd name="connsiteY4" fmla="*/ 1175 h 3265188"/>
                <a:gd name="connsiteX5" fmla="*/ 251052 w 4412343"/>
                <a:gd name="connsiteY5" fmla="*/ 33492 h 3265188"/>
                <a:gd name="connsiteX6" fmla="*/ 285976 w 4412343"/>
                <a:gd name="connsiteY6" fmla="*/ 115362 h 3265188"/>
                <a:gd name="connsiteX7" fmla="*/ 347889 w 4412343"/>
                <a:gd name="connsiteY7" fmla="*/ 294749 h 3265188"/>
                <a:gd name="connsiteX8" fmla="*/ 520246 w 4412343"/>
                <a:gd name="connsiteY8" fmla="*/ 788688 h 3265188"/>
                <a:gd name="connsiteX9" fmla="*/ 745671 w 4412343"/>
                <a:gd name="connsiteY9" fmla="*/ 1417792 h 3265188"/>
                <a:gd name="connsiteX10" fmla="*/ 996496 w 4412343"/>
                <a:gd name="connsiteY10" fmla="*/ 1864106 h 3265188"/>
                <a:gd name="connsiteX11" fmla="*/ 1388835 w 4412343"/>
                <a:gd name="connsiteY11" fmla="*/ 2319492 h 3265188"/>
                <a:gd name="connsiteX12" fmla="*/ 1797050 w 4412343"/>
                <a:gd name="connsiteY12" fmla="*/ 2614313 h 3265188"/>
                <a:gd name="connsiteX13" fmla="*/ 2364014 w 4412343"/>
                <a:gd name="connsiteY13" fmla="*/ 2875117 h 3265188"/>
                <a:gd name="connsiteX14" fmla="*/ 3033032 w 4412343"/>
                <a:gd name="connsiteY14" fmla="*/ 3067885 h 3265188"/>
                <a:gd name="connsiteX15" fmla="*/ 3875314 w 4412343"/>
                <a:gd name="connsiteY15" fmla="*/ 3221645 h 3265188"/>
                <a:gd name="connsiteX16" fmla="*/ 4412343 w 4412343"/>
                <a:gd name="connsiteY16" fmla="*/ 3236160 h 3265188"/>
                <a:gd name="connsiteX0" fmla="*/ 0 w 4412343"/>
                <a:gd name="connsiteY0" fmla="*/ 3265188 h 3265188"/>
                <a:gd name="connsiteX1" fmla="*/ 157389 w 4412343"/>
                <a:gd name="connsiteY1" fmla="*/ 134412 h 3265188"/>
                <a:gd name="connsiteX2" fmla="*/ 166915 w 4412343"/>
                <a:gd name="connsiteY2" fmla="*/ 43923 h 3265188"/>
                <a:gd name="connsiteX3" fmla="*/ 178820 w 4412343"/>
                <a:gd name="connsiteY3" fmla="*/ 10587 h 3265188"/>
                <a:gd name="connsiteX4" fmla="*/ 196057 w 4412343"/>
                <a:gd name="connsiteY4" fmla="*/ 1175 h 3265188"/>
                <a:gd name="connsiteX5" fmla="*/ 251052 w 4412343"/>
                <a:gd name="connsiteY5" fmla="*/ 33492 h 3265188"/>
                <a:gd name="connsiteX6" fmla="*/ 285976 w 4412343"/>
                <a:gd name="connsiteY6" fmla="*/ 115362 h 3265188"/>
                <a:gd name="connsiteX7" fmla="*/ 347889 w 4412343"/>
                <a:gd name="connsiteY7" fmla="*/ 294749 h 3265188"/>
                <a:gd name="connsiteX8" fmla="*/ 491218 w 4412343"/>
                <a:gd name="connsiteY8" fmla="*/ 832231 h 3265188"/>
                <a:gd name="connsiteX9" fmla="*/ 745671 w 4412343"/>
                <a:gd name="connsiteY9" fmla="*/ 1417792 h 3265188"/>
                <a:gd name="connsiteX10" fmla="*/ 996496 w 4412343"/>
                <a:gd name="connsiteY10" fmla="*/ 1864106 h 3265188"/>
                <a:gd name="connsiteX11" fmla="*/ 1388835 w 4412343"/>
                <a:gd name="connsiteY11" fmla="*/ 2319492 h 3265188"/>
                <a:gd name="connsiteX12" fmla="*/ 1797050 w 4412343"/>
                <a:gd name="connsiteY12" fmla="*/ 2614313 h 3265188"/>
                <a:gd name="connsiteX13" fmla="*/ 2364014 w 4412343"/>
                <a:gd name="connsiteY13" fmla="*/ 2875117 h 3265188"/>
                <a:gd name="connsiteX14" fmla="*/ 3033032 w 4412343"/>
                <a:gd name="connsiteY14" fmla="*/ 3067885 h 3265188"/>
                <a:gd name="connsiteX15" fmla="*/ 3875314 w 4412343"/>
                <a:gd name="connsiteY15" fmla="*/ 3221645 h 3265188"/>
                <a:gd name="connsiteX16" fmla="*/ 4412343 w 4412343"/>
                <a:gd name="connsiteY16" fmla="*/ 3236160 h 3265188"/>
                <a:gd name="connsiteX0" fmla="*/ 0 w 4446464"/>
                <a:gd name="connsiteY0" fmla="*/ 3252464 h 3252464"/>
                <a:gd name="connsiteX1" fmla="*/ 191510 w 4446464"/>
                <a:gd name="connsiteY1" fmla="*/ 134412 h 3252464"/>
                <a:gd name="connsiteX2" fmla="*/ 201036 w 4446464"/>
                <a:gd name="connsiteY2" fmla="*/ 43923 h 3252464"/>
                <a:gd name="connsiteX3" fmla="*/ 212941 w 4446464"/>
                <a:gd name="connsiteY3" fmla="*/ 10587 h 3252464"/>
                <a:gd name="connsiteX4" fmla="*/ 230178 w 4446464"/>
                <a:gd name="connsiteY4" fmla="*/ 1175 h 3252464"/>
                <a:gd name="connsiteX5" fmla="*/ 285173 w 4446464"/>
                <a:gd name="connsiteY5" fmla="*/ 33492 h 3252464"/>
                <a:gd name="connsiteX6" fmla="*/ 320097 w 4446464"/>
                <a:gd name="connsiteY6" fmla="*/ 115362 h 3252464"/>
                <a:gd name="connsiteX7" fmla="*/ 382010 w 4446464"/>
                <a:gd name="connsiteY7" fmla="*/ 294749 h 3252464"/>
                <a:gd name="connsiteX8" fmla="*/ 525339 w 4446464"/>
                <a:gd name="connsiteY8" fmla="*/ 832231 h 3252464"/>
                <a:gd name="connsiteX9" fmla="*/ 779792 w 4446464"/>
                <a:gd name="connsiteY9" fmla="*/ 1417792 h 3252464"/>
                <a:gd name="connsiteX10" fmla="*/ 1030617 w 4446464"/>
                <a:gd name="connsiteY10" fmla="*/ 1864106 h 3252464"/>
                <a:gd name="connsiteX11" fmla="*/ 1422956 w 4446464"/>
                <a:gd name="connsiteY11" fmla="*/ 2319492 h 3252464"/>
                <a:gd name="connsiteX12" fmla="*/ 1831171 w 4446464"/>
                <a:gd name="connsiteY12" fmla="*/ 2614313 h 3252464"/>
                <a:gd name="connsiteX13" fmla="*/ 2398135 w 4446464"/>
                <a:gd name="connsiteY13" fmla="*/ 2875117 h 3252464"/>
                <a:gd name="connsiteX14" fmla="*/ 3067153 w 4446464"/>
                <a:gd name="connsiteY14" fmla="*/ 3067885 h 3252464"/>
                <a:gd name="connsiteX15" fmla="*/ 3909435 w 4446464"/>
                <a:gd name="connsiteY15" fmla="*/ 3221645 h 3252464"/>
                <a:gd name="connsiteX16" fmla="*/ 4446464 w 4446464"/>
                <a:gd name="connsiteY16" fmla="*/ 3236160 h 325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46464" h="3252464">
                  <a:moveTo>
                    <a:pt x="0" y="3252464"/>
                  </a:moveTo>
                  <a:lnTo>
                    <a:pt x="191510" y="134412"/>
                  </a:lnTo>
                  <a:lnTo>
                    <a:pt x="201036" y="43923"/>
                  </a:lnTo>
                  <a:cubicBezTo>
                    <a:pt x="203020" y="24079"/>
                    <a:pt x="208084" y="17712"/>
                    <a:pt x="212941" y="10587"/>
                  </a:cubicBezTo>
                  <a:cubicBezTo>
                    <a:pt x="217798" y="3462"/>
                    <a:pt x="218139" y="-2643"/>
                    <a:pt x="230178" y="1175"/>
                  </a:cubicBezTo>
                  <a:cubicBezTo>
                    <a:pt x="242217" y="4993"/>
                    <a:pt x="270187" y="14461"/>
                    <a:pt x="285173" y="33492"/>
                  </a:cubicBezTo>
                  <a:cubicBezTo>
                    <a:pt x="300159" y="52523"/>
                    <a:pt x="303164" y="71819"/>
                    <a:pt x="320097" y="115362"/>
                  </a:cubicBezTo>
                  <a:cubicBezTo>
                    <a:pt x="337030" y="158905"/>
                    <a:pt x="347803" y="175271"/>
                    <a:pt x="382010" y="294749"/>
                  </a:cubicBezTo>
                  <a:cubicBezTo>
                    <a:pt x="416217" y="414227"/>
                    <a:pt x="459042" y="645057"/>
                    <a:pt x="525339" y="832231"/>
                  </a:cubicBezTo>
                  <a:cubicBezTo>
                    <a:pt x="591636" y="1019405"/>
                    <a:pt x="695579" y="1245813"/>
                    <a:pt x="779792" y="1417792"/>
                  </a:cubicBezTo>
                  <a:cubicBezTo>
                    <a:pt x="864005" y="1589771"/>
                    <a:pt x="923423" y="1713823"/>
                    <a:pt x="1030617" y="1864106"/>
                  </a:cubicBezTo>
                  <a:cubicBezTo>
                    <a:pt x="1137811" y="2014389"/>
                    <a:pt x="1289530" y="2194458"/>
                    <a:pt x="1422956" y="2319492"/>
                  </a:cubicBezTo>
                  <a:cubicBezTo>
                    <a:pt x="1556382" y="2444526"/>
                    <a:pt x="1668641" y="2521709"/>
                    <a:pt x="1831171" y="2614313"/>
                  </a:cubicBezTo>
                  <a:cubicBezTo>
                    <a:pt x="1993701" y="2706917"/>
                    <a:pt x="2192138" y="2799522"/>
                    <a:pt x="2398135" y="2875117"/>
                  </a:cubicBezTo>
                  <a:cubicBezTo>
                    <a:pt x="2604132" y="2950712"/>
                    <a:pt x="2815270" y="3010130"/>
                    <a:pt x="3067153" y="3067885"/>
                  </a:cubicBezTo>
                  <a:cubicBezTo>
                    <a:pt x="3319036" y="3125640"/>
                    <a:pt x="3679550" y="3193599"/>
                    <a:pt x="3909435" y="3221645"/>
                  </a:cubicBezTo>
                  <a:cubicBezTo>
                    <a:pt x="4139320" y="3249691"/>
                    <a:pt x="4356959" y="3233741"/>
                    <a:pt x="4446464" y="3236160"/>
                  </a:cubicBezTo>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AU">
                <a:solidFill>
                  <a:prstClr val="white"/>
                </a:solidFill>
              </a:endParaRPr>
            </a:p>
          </p:txBody>
        </p:sp>
        <p:sp>
          <p:nvSpPr>
            <p:cNvPr id="33" name="Freeform 32"/>
            <p:cNvSpPr/>
            <p:nvPr/>
          </p:nvSpPr>
          <p:spPr>
            <a:xfrm>
              <a:off x="4508243" y="1780703"/>
              <a:ext cx="3728078" cy="2930631"/>
            </a:xfrm>
            <a:custGeom>
              <a:avLst/>
              <a:gdLst>
                <a:gd name="connsiteX0" fmla="*/ 0 w 4397828"/>
                <a:gd name="connsiteY0" fmla="*/ 3338286 h 3338286"/>
                <a:gd name="connsiteX1" fmla="*/ 203200 w 4397828"/>
                <a:gd name="connsiteY1" fmla="*/ 0 h 3338286"/>
                <a:gd name="connsiteX2" fmla="*/ 203200 w 4397828"/>
                <a:gd name="connsiteY2" fmla="*/ 0 h 3338286"/>
                <a:gd name="connsiteX3" fmla="*/ 856343 w 4397828"/>
                <a:gd name="connsiteY3" fmla="*/ 1001486 h 3338286"/>
                <a:gd name="connsiteX4" fmla="*/ 856343 w 4397828"/>
                <a:gd name="connsiteY4" fmla="*/ 1001486 h 3338286"/>
                <a:gd name="connsiteX5" fmla="*/ 1219200 w 4397828"/>
                <a:gd name="connsiteY5" fmla="*/ 1509486 h 3338286"/>
                <a:gd name="connsiteX6" fmla="*/ 1814285 w 4397828"/>
                <a:gd name="connsiteY6" fmla="*/ 2075543 h 3338286"/>
                <a:gd name="connsiteX7" fmla="*/ 2757714 w 4397828"/>
                <a:gd name="connsiteY7" fmla="*/ 2699657 h 3338286"/>
                <a:gd name="connsiteX8" fmla="*/ 3468914 w 4397828"/>
                <a:gd name="connsiteY8" fmla="*/ 3048000 h 3338286"/>
                <a:gd name="connsiteX9" fmla="*/ 4397828 w 4397828"/>
                <a:gd name="connsiteY9" fmla="*/ 3294743 h 3338286"/>
                <a:gd name="connsiteX0" fmla="*/ 0 w 4397828"/>
                <a:gd name="connsiteY0" fmla="*/ 3338286 h 3338286"/>
                <a:gd name="connsiteX1" fmla="*/ 203200 w 4397828"/>
                <a:gd name="connsiteY1" fmla="*/ 0 h 3338286"/>
                <a:gd name="connsiteX2" fmla="*/ 203200 w 4397828"/>
                <a:gd name="connsiteY2" fmla="*/ 0 h 3338286"/>
                <a:gd name="connsiteX3" fmla="*/ 245495 w 4397828"/>
                <a:gd name="connsiteY3" fmla="*/ 69624 h 3338286"/>
                <a:gd name="connsiteX4" fmla="*/ 856343 w 4397828"/>
                <a:gd name="connsiteY4" fmla="*/ 1001486 h 3338286"/>
                <a:gd name="connsiteX5" fmla="*/ 856343 w 4397828"/>
                <a:gd name="connsiteY5" fmla="*/ 1001486 h 3338286"/>
                <a:gd name="connsiteX6" fmla="*/ 1219200 w 4397828"/>
                <a:gd name="connsiteY6" fmla="*/ 1509486 h 3338286"/>
                <a:gd name="connsiteX7" fmla="*/ 1814285 w 4397828"/>
                <a:gd name="connsiteY7" fmla="*/ 2075543 h 3338286"/>
                <a:gd name="connsiteX8" fmla="*/ 2757714 w 4397828"/>
                <a:gd name="connsiteY8" fmla="*/ 2699657 h 3338286"/>
                <a:gd name="connsiteX9" fmla="*/ 3468914 w 4397828"/>
                <a:gd name="connsiteY9" fmla="*/ 3048000 h 3338286"/>
                <a:gd name="connsiteX10" fmla="*/ 4397828 w 4397828"/>
                <a:gd name="connsiteY10" fmla="*/ 3294743 h 3338286"/>
                <a:gd name="connsiteX0" fmla="*/ 0 w 4397828"/>
                <a:gd name="connsiteY0" fmla="*/ 3338286 h 3338286"/>
                <a:gd name="connsiteX1" fmla="*/ 195489 w 4397828"/>
                <a:gd name="connsiteY1" fmla="*/ 45811 h 3338286"/>
                <a:gd name="connsiteX2" fmla="*/ 203200 w 4397828"/>
                <a:gd name="connsiteY2" fmla="*/ 0 h 3338286"/>
                <a:gd name="connsiteX3" fmla="*/ 203200 w 4397828"/>
                <a:gd name="connsiteY3" fmla="*/ 0 h 3338286"/>
                <a:gd name="connsiteX4" fmla="*/ 245495 w 4397828"/>
                <a:gd name="connsiteY4" fmla="*/ 69624 h 3338286"/>
                <a:gd name="connsiteX5" fmla="*/ 856343 w 4397828"/>
                <a:gd name="connsiteY5" fmla="*/ 1001486 h 3338286"/>
                <a:gd name="connsiteX6" fmla="*/ 856343 w 4397828"/>
                <a:gd name="connsiteY6" fmla="*/ 1001486 h 3338286"/>
                <a:gd name="connsiteX7" fmla="*/ 1219200 w 4397828"/>
                <a:gd name="connsiteY7" fmla="*/ 1509486 h 3338286"/>
                <a:gd name="connsiteX8" fmla="*/ 1814285 w 4397828"/>
                <a:gd name="connsiteY8" fmla="*/ 2075543 h 3338286"/>
                <a:gd name="connsiteX9" fmla="*/ 2757714 w 4397828"/>
                <a:gd name="connsiteY9" fmla="*/ 2699657 h 3338286"/>
                <a:gd name="connsiteX10" fmla="*/ 3468914 w 4397828"/>
                <a:gd name="connsiteY10" fmla="*/ 3048000 h 3338286"/>
                <a:gd name="connsiteX11" fmla="*/ 4397828 w 4397828"/>
                <a:gd name="connsiteY11" fmla="*/ 3294743 h 3338286"/>
                <a:gd name="connsiteX0" fmla="*/ 0 w 4397828"/>
                <a:gd name="connsiteY0" fmla="*/ 3338286 h 3338286"/>
                <a:gd name="connsiteX1" fmla="*/ 181202 w 4397828"/>
                <a:gd name="connsiteY1" fmla="*/ 36286 h 3338286"/>
                <a:gd name="connsiteX2" fmla="*/ 203200 w 4397828"/>
                <a:gd name="connsiteY2" fmla="*/ 0 h 3338286"/>
                <a:gd name="connsiteX3" fmla="*/ 203200 w 4397828"/>
                <a:gd name="connsiteY3" fmla="*/ 0 h 3338286"/>
                <a:gd name="connsiteX4" fmla="*/ 245495 w 4397828"/>
                <a:gd name="connsiteY4" fmla="*/ 69624 h 3338286"/>
                <a:gd name="connsiteX5" fmla="*/ 856343 w 4397828"/>
                <a:gd name="connsiteY5" fmla="*/ 1001486 h 3338286"/>
                <a:gd name="connsiteX6" fmla="*/ 856343 w 4397828"/>
                <a:gd name="connsiteY6" fmla="*/ 1001486 h 3338286"/>
                <a:gd name="connsiteX7" fmla="*/ 1219200 w 4397828"/>
                <a:gd name="connsiteY7" fmla="*/ 1509486 h 3338286"/>
                <a:gd name="connsiteX8" fmla="*/ 1814285 w 4397828"/>
                <a:gd name="connsiteY8" fmla="*/ 2075543 h 3338286"/>
                <a:gd name="connsiteX9" fmla="*/ 2757714 w 4397828"/>
                <a:gd name="connsiteY9" fmla="*/ 2699657 h 3338286"/>
                <a:gd name="connsiteX10" fmla="*/ 3468914 w 4397828"/>
                <a:gd name="connsiteY10" fmla="*/ 3048000 h 3338286"/>
                <a:gd name="connsiteX11" fmla="*/ 4397828 w 4397828"/>
                <a:gd name="connsiteY11" fmla="*/ 3294743 h 3338286"/>
                <a:gd name="connsiteX0" fmla="*/ 0 w 4397828"/>
                <a:gd name="connsiteY0" fmla="*/ 3338286 h 3338286"/>
                <a:gd name="connsiteX1" fmla="*/ 181202 w 4397828"/>
                <a:gd name="connsiteY1" fmla="*/ 36286 h 3338286"/>
                <a:gd name="connsiteX2" fmla="*/ 203200 w 4397828"/>
                <a:gd name="connsiteY2" fmla="*/ 0 h 3338286"/>
                <a:gd name="connsiteX3" fmla="*/ 203200 w 4397828"/>
                <a:gd name="connsiteY3" fmla="*/ 0 h 3338286"/>
                <a:gd name="connsiteX4" fmla="*/ 255020 w 4397828"/>
                <a:gd name="connsiteY4" fmla="*/ 14856 h 3338286"/>
                <a:gd name="connsiteX5" fmla="*/ 856343 w 4397828"/>
                <a:gd name="connsiteY5" fmla="*/ 1001486 h 3338286"/>
                <a:gd name="connsiteX6" fmla="*/ 856343 w 4397828"/>
                <a:gd name="connsiteY6" fmla="*/ 1001486 h 3338286"/>
                <a:gd name="connsiteX7" fmla="*/ 1219200 w 4397828"/>
                <a:gd name="connsiteY7" fmla="*/ 1509486 h 3338286"/>
                <a:gd name="connsiteX8" fmla="*/ 1814285 w 4397828"/>
                <a:gd name="connsiteY8" fmla="*/ 2075543 h 3338286"/>
                <a:gd name="connsiteX9" fmla="*/ 2757714 w 4397828"/>
                <a:gd name="connsiteY9" fmla="*/ 2699657 h 3338286"/>
                <a:gd name="connsiteX10" fmla="*/ 3468914 w 4397828"/>
                <a:gd name="connsiteY10" fmla="*/ 3048000 h 3338286"/>
                <a:gd name="connsiteX11" fmla="*/ 4397828 w 4397828"/>
                <a:gd name="connsiteY11" fmla="*/ 3294743 h 3338286"/>
                <a:gd name="connsiteX0" fmla="*/ 0 w 4397828"/>
                <a:gd name="connsiteY0" fmla="*/ 3338286 h 3338286"/>
                <a:gd name="connsiteX1" fmla="*/ 181202 w 4397828"/>
                <a:gd name="connsiteY1" fmla="*/ 36286 h 3338286"/>
                <a:gd name="connsiteX2" fmla="*/ 203200 w 4397828"/>
                <a:gd name="connsiteY2" fmla="*/ 0 h 3338286"/>
                <a:gd name="connsiteX3" fmla="*/ 203200 w 4397828"/>
                <a:gd name="connsiteY3" fmla="*/ 0 h 3338286"/>
                <a:gd name="connsiteX4" fmla="*/ 255020 w 4397828"/>
                <a:gd name="connsiteY4" fmla="*/ 14856 h 3338286"/>
                <a:gd name="connsiteX5" fmla="*/ 856343 w 4397828"/>
                <a:gd name="connsiteY5" fmla="*/ 1001486 h 3338286"/>
                <a:gd name="connsiteX6" fmla="*/ 856343 w 4397828"/>
                <a:gd name="connsiteY6" fmla="*/ 1001486 h 3338286"/>
                <a:gd name="connsiteX7" fmla="*/ 1219200 w 4397828"/>
                <a:gd name="connsiteY7" fmla="*/ 1509486 h 3338286"/>
                <a:gd name="connsiteX8" fmla="*/ 1814285 w 4397828"/>
                <a:gd name="connsiteY8" fmla="*/ 2075543 h 3338286"/>
                <a:gd name="connsiteX9" fmla="*/ 2757714 w 4397828"/>
                <a:gd name="connsiteY9" fmla="*/ 2699657 h 3338286"/>
                <a:gd name="connsiteX10" fmla="*/ 3468914 w 4397828"/>
                <a:gd name="connsiteY10" fmla="*/ 3048000 h 3338286"/>
                <a:gd name="connsiteX11" fmla="*/ 4397828 w 4397828"/>
                <a:gd name="connsiteY11" fmla="*/ 3294743 h 3338286"/>
                <a:gd name="connsiteX0" fmla="*/ 0 w 4397828"/>
                <a:gd name="connsiteY0" fmla="*/ 3400025 h 3400025"/>
                <a:gd name="connsiteX1" fmla="*/ 181202 w 4397828"/>
                <a:gd name="connsiteY1" fmla="*/ 98025 h 3400025"/>
                <a:gd name="connsiteX2" fmla="*/ 203200 w 4397828"/>
                <a:gd name="connsiteY2" fmla="*/ 61739 h 3400025"/>
                <a:gd name="connsiteX3" fmla="*/ 203200 w 4397828"/>
                <a:gd name="connsiteY3" fmla="*/ 61739 h 3400025"/>
                <a:gd name="connsiteX4" fmla="*/ 226445 w 4397828"/>
                <a:gd name="connsiteY4" fmla="*/ 64688 h 3400025"/>
                <a:gd name="connsiteX5" fmla="*/ 255020 w 4397828"/>
                <a:gd name="connsiteY5" fmla="*/ 76595 h 3400025"/>
                <a:gd name="connsiteX6" fmla="*/ 856343 w 4397828"/>
                <a:gd name="connsiteY6" fmla="*/ 1063225 h 3400025"/>
                <a:gd name="connsiteX7" fmla="*/ 856343 w 4397828"/>
                <a:gd name="connsiteY7" fmla="*/ 1063225 h 3400025"/>
                <a:gd name="connsiteX8" fmla="*/ 1219200 w 4397828"/>
                <a:gd name="connsiteY8" fmla="*/ 1571225 h 3400025"/>
                <a:gd name="connsiteX9" fmla="*/ 1814285 w 4397828"/>
                <a:gd name="connsiteY9" fmla="*/ 2137282 h 3400025"/>
                <a:gd name="connsiteX10" fmla="*/ 2757714 w 4397828"/>
                <a:gd name="connsiteY10" fmla="*/ 2761396 h 3400025"/>
                <a:gd name="connsiteX11" fmla="*/ 3468914 w 4397828"/>
                <a:gd name="connsiteY11" fmla="*/ 3109739 h 3400025"/>
                <a:gd name="connsiteX12" fmla="*/ 4397828 w 4397828"/>
                <a:gd name="connsiteY12" fmla="*/ 3356482 h 3400025"/>
                <a:gd name="connsiteX0" fmla="*/ 0 w 4397828"/>
                <a:gd name="connsiteY0" fmla="*/ 3422824 h 3422824"/>
                <a:gd name="connsiteX1" fmla="*/ 181202 w 4397828"/>
                <a:gd name="connsiteY1" fmla="*/ 120824 h 3422824"/>
                <a:gd name="connsiteX2" fmla="*/ 203200 w 4397828"/>
                <a:gd name="connsiteY2" fmla="*/ 84538 h 3422824"/>
                <a:gd name="connsiteX3" fmla="*/ 203200 w 4397828"/>
                <a:gd name="connsiteY3" fmla="*/ 84538 h 3422824"/>
                <a:gd name="connsiteX4" fmla="*/ 226445 w 4397828"/>
                <a:gd name="connsiteY4" fmla="*/ 87487 h 3422824"/>
                <a:gd name="connsiteX5" fmla="*/ 212158 w 4397828"/>
                <a:gd name="connsiteY5" fmla="*/ 32719 h 3422824"/>
                <a:gd name="connsiteX6" fmla="*/ 255020 w 4397828"/>
                <a:gd name="connsiteY6" fmla="*/ 99394 h 3422824"/>
                <a:gd name="connsiteX7" fmla="*/ 856343 w 4397828"/>
                <a:gd name="connsiteY7" fmla="*/ 1086024 h 3422824"/>
                <a:gd name="connsiteX8" fmla="*/ 856343 w 4397828"/>
                <a:gd name="connsiteY8" fmla="*/ 1086024 h 3422824"/>
                <a:gd name="connsiteX9" fmla="*/ 1219200 w 4397828"/>
                <a:gd name="connsiteY9" fmla="*/ 1594024 h 3422824"/>
                <a:gd name="connsiteX10" fmla="*/ 1814285 w 4397828"/>
                <a:gd name="connsiteY10" fmla="*/ 2160081 h 3422824"/>
                <a:gd name="connsiteX11" fmla="*/ 2757714 w 4397828"/>
                <a:gd name="connsiteY11" fmla="*/ 2784195 h 3422824"/>
                <a:gd name="connsiteX12" fmla="*/ 3468914 w 4397828"/>
                <a:gd name="connsiteY12" fmla="*/ 3132538 h 3422824"/>
                <a:gd name="connsiteX13" fmla="*/ 4397828 w 4397828"/>
                <a:gd name="connsiteY13" fmla="*/ 3379281 h 3422824"/>
                <a:gd name="connsiteX0" fmla="*/ 0 w 4397828"/>
                <a:gd name="connsiteY0" fmla="*/ 3406101 h 3406101"/>
                <a:gd name="connsiteX1" fmla="*/ 181202 w 4397828"/>
                <a:gd name="connsiteY1" fmla="*/ 104101 h 3406101"/>
                <a:gd name="connsiteX2" fmla="*/ 203200 w 4397828"/>
                <a:gd name="connsiteY2" fmla="*/ 67815 h 3406101"/>
                <a:gd name="connsiteX3" fmla="*/ 203200 w 4397828"/>
                <a:gd name="connsiteY3" fmla="*/ 67815 h 3406101"/>
                <a:gd name="connsiteX4" fmla="*/ 226445 w 4397828"/>
                <a:gd name="connsiteY4" fmla="*/ 70764 h 3406101"/>
                <a:gd name="connsiteX5" fmla="*/ 212158 w 4397828"/>
                <a:gd name="connsiteY5" fmla="*/ 15996 h 3406101"/>
                <a:gd name="connsiteX6" fmla="*/ 255020 w 4397828"/>
                <a:gd name="connsiteY6" fmla="*/ 82671 h 3406101"/>
                <a:gd name="connsiteX7" fmla="*/ 856343 w 4397828"/>
                <a:gd name="connsiteY7" fmla="*/ 1069301 h 3406101"/>
                <a:gd name="connsiteX8" fmla="*/ 856343 w 4397828"/>
                <a:gd name="connsiteY8" fmla="*/ 1069301 h 3406101"/>
                <a:gd name="connsiteX9" fmla="*/ 1219200 w 4397828"/>
                <a:gd name="connsiteY9" fmla="*/ 1577301 h 3406101"/>
                <a:gd name="connsiteX10" fmla="*/ 1814285 w 4397828"/>
                <a:gd name="connsiteY10" fmla="*/ 2143358 h 3406101"/>
                <a:gd name="connsiteX11" fmla="*/ 2757714 w 4397828"/>
                <a:gd name="connsiteY11" fmla="*/ 2767472 h 3406101"/>
                <a:gd name="connsiteX12" fmla="*/ 3468914 w 4397828"/>
                <a:gd name="connsiteY12" fmla="*/ 3115815 h 3406101"/>
                <a:gd name="connsiteX13" fmla="*/ 4397828 w 4397828"/>
                <a:gd name="connsiteY13" fmla="*/ 3362558 h 3406101"/>
                <a:gd name="connsiteX0" fmla="*/ 0 w 4397828"/>
                <a:gd name="connsiteY0" fmla="*/ 3400026 h 3400026"/>
                <a:gd name="connsiteX1" fmla="*/ 181202 w 4397828"/>
                <a:gd name="connsiteY1" fmla="*/ 98026 h 3400026"/>
                <a:gd name="connsiteX2" fmla="*/ 203200 w 4397828"/>
                <a:gd name="connsiteY2" fmla="*/ 61740 h 3400026"/>
                <a:gd name="connsiteX3" fmla="*/ 203200 w 4397828"/>
                <a:gd name="connsiteY3" fmla="*/ 61740 h 3400026"/>
                <a:gd name="connsiteX4" fmla="*/ 226445 w 4397828"/>
                <a:gd name="connsiteY4" fmla="*/ 64689 h 3400026"/>
                <a:gd name="connsiteX5" fmla="*/ 255020 w 4397828"/>
                <a:gd name="connsiteY5" fmla="*/ 76596 h 3400026"/>
                <a:gd name="connsiteX6" fmla="*/ 856343 w 4397828"/>
                <a:gd name="connsiteY6" fmla="*/ 1063226 h 3400026"/>
                <a:gd name="connsiteX7" fmla="*/ 856343 w 4397828"/>
                <a:gd name="connsiteY7" fmla="*/ 1063226 h 3400026"/>
                <a:gd name="connsiteX8" fmla="*/ 1219200 w 4397828"/>
                <a:gd name="connsiteY8" fmla="*/ 1571226 h 3400026"/>
                <a:gd name="connsiteX9" fmla="*/ 1814285 w 4397828"/>
                <a:gd name="connsiteY9" fmla="*/ 2137283 h 3400026"/>
                <a:gd name="connsiteX10" fmla="*/ 2757714 w 4397828"/>
                <a:gd name="connsiteY10" fmla="*/ 2761397 h 3400026"/>
                <a:gd name="connsiteX11" fmla="*/ 3468914 w 4397828"/>
                <a:gd name="connsiteY11" fmla="*/ 3109740 h 3400026"/>
                <a:gd name="connsiteX12" fmla="*/ 4397828 w 4397828"/>
                <a:gd name="connsiteY12" fmla="*/ 3356483 h 3400026"/>
                <a:gd name="connsiteX0" fmla="*/ 0 w 4397828"/>
                <a:gd name="connsiteY0" fmla="*/ 3398313 h 3398313"/>
                <a:gd name="connsiteX1" fmla="*/ 181202 w 4397828"/>
                <a:gd name="connsiteY1" fmla="*/ 96313 h 3398313"/>
                <a:gd name="connsiteX2" fmla="*/ 203200 w 4397828"/>
                <a:gd name="connsiteY2" fmla="*/ 60027 h 3398313"/>
                <a:gd name="connsiteX3" fmla="*/ 203200 w 4397828"/>
                <a:gd name="connsiteY3" fmla="*/ 60027 h 3398313"/>
                <a:gd name="connsiteX4" fmla="*/ 226445 w 4397828"/>
                <a:gd name="connsiteY4" fmla="*/ 62976 h 3398313"/>
                <a:gd name="connsiteX5" fmla="*/ 285976 w 4397828"/>
                <a:gd name="connsiteY5" fmla="*/ 77264 h 3398313"/>
                <a:gd name="connsiteX6" fmla="*/ 856343 w 4397828"/>
                <a:gd name="connsiteY6" fmla="*/ 1061513 h 3398313"/>
                <a:gd name="connsiteX7" fmla="*/ 856343 w 4397828"/>
                <a:gd name="connsiteY7" fmla="*/ 1061513 h 3398313"/>
                <a:gd name="connsiteX8" fmla="*/ 1219200 w 4397828"/>
                <a:gd name="connsiteY8" fmla="*/ 1569513 h 3398313"/>
                <a:gd name="connsiteX9" fmla="*/ 1814285 w 4397828"/>
                <a:gd name="connsiteY9" fmla="*/ 2135570 h 3398313"/>
                <a:gd name="connsiteX10" fmla="*/ 2757714 w 4397828"/>
                <a:gd name="connsiteY10" fmla="*/ 2759684 h 3398313"/>
                <a:gd name="connsiteX11" fmla="*/ 3468914 w 4397828"/>
                <a:gd name="connsiteY11" fmla="*/ 3108027 h 3398313"/>
                <a:gd name="connsiteX12" fmla="*/ 4397828 w 4397828"/>
                <a:gd name="connsiteY12" fmla="*/ 3354770 h 3398313"/>
                <a:gd name="connsiteX0" fmla="*/ 0 w 4397828"/>
                <a:gd name="connsiteY0" fmla="*/ 3338286 h 3338286"/>
                <a:gd name="connsiteX1" fmla="*/ 181202 w 4397828"/>
                <a:gd name="connsiteY1" fmla="*/ 36286 h 3338286"/>
                <a:gd name="connsiteX2" fmla="*/ 203200 w 4397828"/>
                <a:gd name="connsiteY2" fmla="*/ 0 h 3338286"/>
                <a:gd name="connsiteX3" fmla="*/ 203200 w 4397828"/>
                <a:gd name="connsiteY3" fmla="*/ 0 h 3338286"/>
                <a:gd name="connsiteX4" fmla="*/ 226445 w 4397828"/>
                <a:gd name="connsiteY4" fmla="*/ 2949 h 3338286"/>
                <a:gd name="connsiteX5" fmla="*/ 285976 w 4397828"/>
                <a:gd name="connsiteY5" fmla="*/ 17237 h 3338286"/>
                <a:gd name="connsiteX6" fmla="*/ 856343 w 4397828"/>
                <a:gd name="connsiteY6" fmla="*/ 1001486 h 3338286"/>
                <a:gd name="connsiteX7" fmla="*/ 856343 w 4397828"/>
                <a:gd name="connsiteY7" fmla="*/ 1001486 h 3338286"/>
                <a:gd name="connsiteX8" fmla="*/ 1219200 w 4397828"/>
                <a:gd name="connsiteY8" fmla="*/ 1509486 h 3338286"/>
                <a:gd name="connsiteX9" fmla="*/ 1814285 w 4397828"/>
                <a:gd name="connsiteY9" fmla="*/ 2075543 h 3338286"/>
                <a:gd name="connsiteX10" fmla="*/ 2757714 w 4397828"/>
                <a:gd name="connsiteY10" fmla="*/ 2699657 h 3338286"/>
                <a:gd name="connsiteX11" fmla="*/ 3468914 w 4397828"/>
                <a:gd name="connsiteY11" fmla="*/ 3048000 h 3338286"/>
                <a:gd name="connsiteX12" fmla="*/ 4397828 w 4397828"/>
                <a:gd name="connsiteY12" fmla="*/ 3294743 h 3338286"/>
                <a:gd name="connsiteX0" fmla="*/ 0 w 4397828"/>
                <a:gd name="connsiteY0" fmla="*/ 3338286 h 3338286"/>
                <a:gd name="connsiteX1" fmla="*/ 181202 w 4397828"/>
                <a:gd name="connsiteY1" fmla="*/ 36286 h 3338286"/>
                <a:gd name="connsiteX2" fmla="*/ 203200 w 4397828"/>
                <a:gd name="connsiteY2" fmla="*/ 0 h 3338286"/>
                <a:gd name="connsiteX3" fmla="*/ 203200 w 4397828"/>
                <a:gd name="connsiteY3" fmla="*/ 0 h 3338286"/>
                <a:gd name="connsiteX4" fmla="*/ 226445 w 4397828"/>
                <a:gd name="connsiteY4" fmla="*/ 2949 h 3338286"/>
                <a:gd name="connsiteX5" fmla="*/ 288357 w 4397828"/>
                <a:gd name="connsiteY5" fmla="*/ 29143 h 3338286"/>
                <a:gd name="connsiteX6" fmla="*/ 856343 w 4397828"/>
                <a:gd name="connsiteY6" fmla="*/ 1001486 h 3338286"/>
                <a:gd name="connsiteX7" fmla="*/ 856343 w 4397828"/>
                <a:gd name="connsiteY7" fmla="*/ 1001486 h 3338286"/>
                <a:gd name="connsiteX8" fmla="*/ 1219200 w 4397828"/>
                <a:gd name="connsiteY8" fmla="*/ 1509486 h 3338286"/>
                <a:gd name="connsiteX9" fmla="*/ 1814285 w 4397828"/>
                <a:gd name="connsiteY9" fmla="*/ 2075543 h 3338286"/>
                <a:gd name="connsiteX10" fmla="*/ 2757714 w 4397828"/>
                <a:gd name="connsiteY10" fmla="*/ 2699657 h 3338286"/>
                <a:gd name="connsiteX11" fmla="*/ 3468914 w 4397828"/>
                <a:gd name="connsiteY11" fmla="*/ 3048000 h 3338286"/>
                <a:gd name="connsiteX12" fmla="*/ 4397828 w 4397828"/>
                <a:gd name="connsiteY12" fmla="*/ 3294743 h 3338286"/>
                <a:gd name="connsiteX0" fmla="*/ 0 w 4397828"/>
                <a:gd name="connsiteY0" fmla="*/ 3338286 h 3338286"/>
                <a:gd name="connsiteX1" fmla="*/ 181202 w 4397828"/>
                <a:gd name="connsiteY1" fmla="*/ 36286 h 3338286"/>
                <a:gd name="connsiteX2" fmla="*/ 203200 w 4397828"/>
                <a:gd name="connsiteY2" fmla="*/ 0 h 3338286"/>
                <a:gd name="connsiteX3" fmla="*/ 203200 w 4397828"/>
                <a:gd name="connsiteY3" fmla="*/ 0 h 3338286"/>
                <a:gd name="connsiteX4" fmla="*/ 226445 w 4397828"/>
                <a:gd name="connsiteY4" fmla="*/ 2949 h 3338286"/>
                <a:gd name="connsiteX5" fmla="*/ 278832 w 4397828"/>
                <a:gd name="connsiteY5" fmla="*/ 36287 h 3338286"/>
                <a:gd name="connsiteX6" fmla="*/ 856343 w 4397828"/>
                <a:gd name="connsiteY6" fmla="*/ 1001486 h 3338286"/>
                <a:gd name="connsiteX7" fmla="*/ 856343 w 4397828"/>
                <a:gd name="connsiteY7" fmla="*/ 1001486 h 3338286"/>
                <a:gd name="connsiteX8" fmla="*/ 1219200 w 4397828"/>
                <a:gd name="connsiteY8" fmla="*/ 1509486 h 3338286"/>
                <a:gd name="connsiteX9" fmla="*/ 1814285 w 4397828"/>
                <a:gd name="connsiteY9" fmla="*/ 2075543 h 3338286"/>
                <a:gd name="connsiteX10" fmla="*/ 2757714 w 4397828"/>
                <a:gd name="connsiteY10" fmla="*/ 2699657 h 3338286"/>
                <a:gd name="connsiteX11" fmla="*/ 3468914 w 4397828"/>
                <a:gd name="connsiteY11" fmla="*/ 3048000 h 3338286"/>
                <a:gd name="connsiteX12" fmla="*/ 4397828 w 4397828"/>
                <a:gd name="connsiteY12" fmla="*/ 3294743 h 3338286"/>
                <a:gd name="connsiteX0" fmla="*/ 0 w 4397828"/>
                <a:gd name="connsiteY0" fmla="*/ 3338286 h 3338286"/>
                <a:gd name="connsiteX1" fmla="*/ 181202 w 4397828"/>
                <a:gd name="connsiteY1" fmla="*/ 36286 h 3338286"/>
                <a:gd name="connsiteX2" fmla="*/ 203200 w 4397828"/>
                <a:gd name="connsiteY2" fmla="*/ 0 h 3338286"/>
                <a:gd name="connsiteX3" fmla="*/ 203200 w 4397828"/>
                <a:gd name="connsiteY3" fmla="*/ 0 h 3338286"/>
                <a:gd name="connsiteX4" fmla="*/ 226445 w 4397828"/>
                <a:gd name="connsiteY4" fmla="*/ 2949 h 3338286"/>
                <a:gd name="connsiteX5" fmla="*/ 278832 w 4397828"/>
                <a:gd name="connsiteY5" fmla="*/ 36287 h 3338286"/>
                <a:gd name="connsiteX6" fmla="*/ 856343 w 4397828"/>
                <a:gd name="connsiteY6" fmla="*/ 1001486 h 3338286"/>
                <a:gd name="connsiteX7" fmla="*/ 856343 w 4397828"/>
                <a:gd name="connsiteY7" fmla="*/ 1001486 h 3338286"/>
                <a:gd name="connsiteX8" fmla="*/ 1219200 w 4397828"/>
                <a:gd name="connsiteY8" fmla="*/ 1509486 h 3338286"/>
                <a:gd name="connsiteX9" fmla="*/ 1814285 w 4397828"/>
                <a:gd name="connsiteY9" fmla="*/ 2075543 h 3338286"/>
                <a:gd name="connsiteX10" fmla="*/ 2757714 w 4397828"/>
                <a:gd name="connsiteY10" fmla="*/ 2699657 h 3338286"/>
                <a:gd name="connsiteX11" fmla="*/ 3468914 w 4397828"/>
                <a:gd name="connsiteY11" fmla="*/ 3048000 h 3338286"/>
                <a:gd name="connsiteX12" fmla="*/ 4397828 w 4397828"/>
                <a:gd name="connsiteY12" fmla="*/ 3294743 h 3338286"/>
                <a:gd name="connsiteX0" fmla="*/ 0 w 4397828"/>
                <a:gd name="connsiteY0" fmla="*/ 3339349 h 3339349"/>
                <a:gd name="connsiteX1" fmla="*/ 181202 w 4397828"/>
                <a:gd name="connsiteY1" fmla="*/ 37349 h 3339349"/>
                <a:gd name="connsiteX2" fmla="*/ 203200 w 4397828"/>
                <a:gd name="connsiteY2" fmla="*/ 1063 h 3339349"/>
                <a:gd name="connsiteX3" fmla="*/ 191294 w 4397828"/>
                <a:gd name="connsiteY3" fmla="*/ 10588 h 3339349"/>
                <a:gd name="connsiteX4" fmla="*/ 226445 w 4397828"/>
                <a:gd name="connsiteY4" fmla="*/ 4012 h 3339349"/>
                <a:gd name="connsiteX5" fmla="*/ 278832 w 4397828"/>
                <a:gd name="connsiteY5" fmla="*/ 37350 h 3339349"/>
                <a:gd name="connsiteX6" fmla="*/ 856343 w 4397828"/>
                <a:gd name="connsiteY6" fmla="*/ 1002549 h 3339349"/>
                <a:gd name="connsiteX7" fmla="*/ 856343 w 4397828"/>
                <a:gd name="connsiteY7" fmla="*/ 1002549 h 3339349"/>
                <a:gd name="connsiteX8" fmla="*/ 1219200 w 4397828"/>
                <a:gd name="connsiteY8" fmla="*/ 1510549 h 3339349"/>
                <a:gd name="connsiteX9" fmla="*/ 1814285 w 4397828"/>
                <a:gd name="connsiteY9" fmla="*/ 2076606 h 3339349"/>
                <a:gd name="connsiteX10" fmla="*/ 2757714 w 4397828"/>
                <a:gd name="connsiteY10" fmla="*/ 2700720 h 3339349"/>
                <a:gd name="connsiteX11" fmla="*/ 3468914 w 4397828"/>
                <a:gd name="connsiteY11" fmla="*/ 3049063 h 3339349"/>
                <a:gd name="connsiteX12" fmla="*/ 4397828 w 4397828"/>
                <a:gd name="connsiteY12" fmla="*/ 3295806 h 3339349"/>
                <a:gd name="connsiteX0" fmla="*/ 0 w 4397828"/>
                <a:gd name="connsiteY0" fmla="*/ 3341392 h 3341392"/>
                <a:gd name="connsiteX1" fmla="*/ 181202 w 4397828"/>
                <a:gd name="connsiteY1" fmla="*/ 39392 h 3341392"/>
                <a:gd name="connsiteX2" fmla="*/ 203200 w 4397828"/>
                <a:gd name="connsiteY2" fmla="*/ 3106 h 3341392"/>
                <a:gd name="connsiteX3" fmla="*/ 226445 w 4397828"/>
                <a:gd name="connsiteY3" fmla="*/ 6055 h 3341392"/>
                <a:gd name="connsiteX4" fmla="*/ 278832 w 4397828"/>
                <a:gd name="connsiteY4" fmla="*/ 39393 h 3341392"/>
                <a:gd name="connsiteX5" fmla="*/ 856343 w 4397828"/>
                <a:gd name="connsiteY5" fmla="*/ 1004592 h 3341392"/>
                <a:gd name="connsiteX6" fmla="*/ 856343 w 4397828"/>
                <a:gd name="connsiteY6" fmla="*/ 1004592 h 3341392"/>
                <a:gd name="connsiteX7" fmla="*/ 1219200 w 4397828"/>
                <a:gd name="connsiteY7" fmla="*/ 1512592 h 3341392"/>
                <a:gd name="connsiteX8" fmla="*/ 1814285 w 4397828"/>
                <a:gd name="connsiteY8" fmla="*/ 2078649 h 3341392"/>
                <a:gd name="connsiteX9" fmla="*/ 2757714 w 4397828"/>
                <a:gd name="connsiteY9" fmla="*/ 2702763 h 3341392"/>
                <a:gd name="connsiteX10" fmla="*/ 3468914 w 4397828"/>
                <a:gd name="connsiteY10" fmla="*/ 3051106 h 3341392"/>
                <a:gd name="connsiteX11" fmla="*/ 4397828 w 4397828"/>
                <a:gd name="connsiteY11" fmla="*/ 3297849 h 3341392"/>
                <a:gd name="connsiteX0" fmla="*/ 0 w 4397828"/>
                <a:gd name="connsiteY0" fmla="*/ 3342510 h 3342510"/>
                <a:gd name="connsiteX1" fmla="*/ 181202 w 4397828"/>
                <a:gd name="connsiteY1" fmla="*/ 40510 h 3342510"/>
                <a:gd name="connsiteX2" fmla="*/ 203200 w 4397828"/>
                <a:gd name="connsiteY2" fmla="*/ 4224 h 3342510"/>
                <a:gd name="connsiteX3" fmla="*/ 240732 w 4397828"/>
                <a:gd name="connsiteY3" fmla="*/ 4792 h 3342510"/>
                <a:gd name="connsiteX4" fmla="*/ 278832 w 4397828"/>
                <a:gd name="connsiteY4" fmla="*/ 40511 h 3342510"/>
                <a:gd name="connsiteX5" fmla="*/ 856343 w 4397828"/>
                <a:gd name="connsiteY5" fmla="*/ 1005710 h 3342510"/>
                <a:gd name="connsiteX6" fmla="*/ 856343 w 4397828"/>
                <a:gd name="connsiteY6" fmla="*/ 1005710 h 3342510"/>
                <a:gd name="connsiteX7" fmla="*/ 1219200 w 4397828"/>
                <a:gd name="connsiteY7" fmla="*/ 1513710 h 3342510"/>
                <a:gd name="connsiteX8" fmla="*/ 1814285 w 4397828"/>
                <a:gd name="connsiteY8" fmla="*/ 2079767 h 3342510"/>
                <a:gd name="connsiteX9" fmla="*/ 2757714 w 4397828"/>
                <a:gd name="connsiteY9" fmla="*/ 2703881 h 3342510"/>
                <a:gd name="connsiteX10" fmla="*/ 3468914 w 4397828"/>
                <a:gd name="connsiteY10" fmla="*/ 3052224 h 3342510"/>
                <a:gd name="connsiteX11" fmla="*/ 4397828 w 4397828"/>
                <a:gd name="connsiteY11" fmla="*/ 3298967 h 3342510"/>
                <a:gd name="connsiteX0" fmla="*/ 0 w 4397828"/>
                <a:gd name="connsiteY0" fmla="*/ 3342510 h 3342510"/>
                <a:gd name="connsiteX1" fmla="*/ 181202 w 4397828"/>
                <a:gd name="connsiteY1" fmla="*/ 40510 h 3342510"/>
                <a:gd name="connsiteX2" fmla="*/ 203200 w 4397828"/>
                <a:gd name="connsiteY2" fmla="*/ 4224 h 3342510"/>
                <a:gd name="connsiteX3" fmla="*/ 240732 w 4397828"/>
                <a:gd name="connsiteY3" fmla="*/ 4792 h 3342510"/>
                <a:gd name="connsiteX4" fmla="*/ 278832 w 4397828"/>
                <a:gd name="connsiteY4" fmla="*/ 40511 h 3342510"/>
                <a:gd name="connsiteX5" fmla="*/ 856343 w 4397828"/>
                <a:gd name="connsiteY5" fmla="*/ 1005710 h 3342510"/>
                <a:gd name="connsiteX6" fmla="*/ 856343 w 4397828"/>
                <a:gd name="connsiteY6" fmla="*/ 1005710 h 3342510"/>
                <a:gd name="connsiteX7" fmla="*/ 1219200 w 4397828"/>
                <a:gd name="connsiteY7" fmla="*/ 1513710 h 3342510"/>
                <a:gd name="connsiteX8" fmla="*/ 1974269 w 4397828"/>
                <a:gd name="connsiteY8" fmla="*/ 2203863 h 3342510"/>
                <a:gd name="connsiteX9" fmla="*/ 2757714 w 4397828"/>
                <a:gd name="connsiteY9" fmla="*/ 2703881 h 3342510"/>
                <a:gd name="connsiteX10" fmla="*/ 3468914 w 4397828"/>
                <a:gd name="connsiteY10" fmla="*/ 3052224 h 3342510"/>
                <a:gd name="connsiteX11" fmla="*/ 4397828 w 4397828"/>
                <a:gd name="connsiteY11" fmla="*/ 3298967 h 3342510"/>
                <a:gd name="connsiteX0" fmla="*/ 0 w 4397828"/>
                <a:gd name="connsiteY0" fmla="*/ 3342510 h 3342510"/>
                <a:gd name="connsiteX1" fmla="*/ 181202 w 4397828"/>
                <a:gd name="connsiteY1" fmla="*/ 40510 h 3342510"/>
                <a:gd name="connsiteX2" fmla="*/ 203200 w 4397828"/>
                <a:gd name="connsiteY2" fmla="*/ 4224 h 3342510"/>
                <a:gd name="connsiteX3" fmla="*/ 240732 w 4397828"/>
                <a:gd name="connsiteY3" fmla="*/ 4792 h 3342510"/>
                <a:gd name="connsiteX4" fmla="*/ 278832 w 4397828"/>
                <a:gd name="connsiteY4" fmla="*/ 40511 h 3342510"/>
                <a:gd name="connsiteX5" fmla="*/ 856343 w 4397828"/>
                <a:gd name="connsiteY5" fmla="*/ 1005710 h 3342510"/>
                <a:gd name="connsiteX6" fmla="*/ 856343 w 4397828"/>
                <a:gd name="connsiteY6" fmla="*/ 1005710 h 3342510"/>
                <a:gd name="connsiteX7" fmla="*/ 1219200 w 4397828"/>
                <a:gd name="connsiteY7" fmla="*/ 1513710 h 3342510"/>
                <a:gd name="connsiteX8" fmla="*/ 1974269 w 4397828"/>
                <a:gd name="connsiteY8" fmla="*/ 2203863 h 3342510"/>
                <a:gd name="connsiteX9" fmla="*/ 2757714 w 4397828"/>
                <a:gd name="connsiteY9" fmla="*/ 2719394 h 3342510"/>
                <a:gd name="connsiteX10" fmla="*/ 3468914 w 4397828"/>
                <a:gd name="connsiteY10" fmla="*/ 3052224 h 3342510"/>
                <a:gd name="connsiteX11" fmla="*/ 4397828 w 4397828"/>
                <a:gd name="connsiteY11" fmla="*/ 3298967 h 334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97828" h="3342510">
                  <a:moveTo>
                    <a:pt x="0" y="3342510"/>
                  </a:moveTo>
                  <a:lnTo>
                    <a:pt x="181202" y="40510"/>
                  </a:lnTo>
                  <a:cubicBezTo>
                    <a:pt x="188535" y="28415"/>
                    <a:pt x="193278" y="10177"/>
                    <a:pt x="203200" y="4224"/>
                  </a:cubicBezTo>
                  <a:cubicBezTo>
                    <a:pt x="213122" y="-1729"/>
                    <a:pt x="228127" y="-1256"/>
                    <a:pt x="240732" y="4792"/>
                  </a:cubicBezTo>
                  <a:cubicBezTo>
                    <a:pt x="249369" y="7268"/>
                    <a:pt x="257192" y="14581"/>
                    <a:pt x="278832" y="40511"/>
                  </a:cubicBezTo>
                  <a:lnTo>
                    <a:pt x="856343" y="1005710"/>
                  </a:lnTo>
                  <a:lnTo>
                    <a:pt x="856343" y="1005710"/>
                  </a:lnTo>
                  <a:cubicBezTo>
                    <a:pt x="916819" y="1090377"/>
                    <a:pt x="1032879" y="1314018"/>
                    <a:pt x="1219200" y="1513710"/>
                  </a:cubicBezTo>
                  <a:cubicBezTo>
                    <a:pt x="1405521" y="1713402"/>
                    <a:pt x="1717850" y="2002916"/>
                    <a:pt x="1974269" y="2203863"/>
                  </a:cubicBezTo>
                  <a:cubicBezTo>
                    <a:pt x="2230688" y="2404810"/>
                    <a:pt x="2508607" y="2578001"/>
                    <a:pt x="2757714" y="2719394"/>
                  </a:cubicBezTo>
                  <a:cubicBezTo>
                    <a:pt x="3006821" y="2860787"/>
                    <a:pt x="3195562" y="2955629"/>
                    <a:pt x="3468914" y="3052224"/>
                  </a:cubicBezTo>
                  <a:cubicBezTo>
                    <a:pt x="3742266" y="3148819"/>
                    <a:pt x="4262361" y="3255424"/>
                    <a:pt x="4397828" y="3298967"/>
                  </a:cubicBezTo>
                </a:path>
              </a:pathLst>
            </a:custGeom>
            <a:noFill/>
            <a:ln w="50800">
              <a:solidFill>
                <a:srgbClr val="4E6BF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AU">
                <a:solidFill>
                  <a:prstClr val="white"/>
                </a:solidFill>
              </a:endParaRPr>
            </a:p>
          </p:txBody>
        </p:sp>
        <p:sp>
          <p:nvSpPr>
            <p:cNvPr id="36877" name="Rectangle 21"/>
            <p:cNvSpPr>
              <a:spLocks noChangeArrowheads="1"/>
            </p:cNvSpPr>
            <p:nvPr/>
          </p:nvSpPr>
          <p:spPr bwMode="auto">
            <a:xfrm>
              <a:off x="5593409" y="3242243"/>
              <a:ext cx="891270" cy="492443"/>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0" tIns="0" rIns="0" bIns="0">
              <a:spAutoFit/>
            </a:bodyPr>
            <a:lstStyle/>
            <a:p>
              <a:pPr algn="r"/>
              <a:r>
                <a:rPr lang="en-US" sz="1600">
                  <a:solidFill>
                    <a:srgbClr val="4E6BFA"/>
                  </a:solidFill>
                </a:rPr>
                <a:t>Asthma </a:t>
              </a:r>
              <a:br>
                <a:rPr lang="en-US" sz="1600">
                  <a:solidFill>
                    <a:srgbClr val="4E6BFA"/>
                  </a:solidFill>
                </a:rPr>
              </a:br>
              <a:r>
                <a:rPr lang="en-US" sz="1600">
                  <a:solidFill>
                    <a:srgbClr val="4E6BFA"/>
                  </a:solidFill>
                </a:rPr>
                <a:t>(after BD)</a:t>
              </a:r>
            </a:p>
          </p:txBody>
        </p:sp>
        <p:sp>
          <p:nvSpPr>
            <p:cNvPr id="36878" name="Rectangle 22"/>
            <p:cNvSpPr>
              <a:spLocks noChangeArrowheads="1"/>
            </p:cNvSpPr>
            <p:nvPr/>
          </p:nvSpPr>
          <p:spPr bwMode="auto">
            <a:xfrm>
              <a:off x="5283112" y="3917744"/>
              <a:ext cx="1061188" cy="492443"/>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0" tIns="0" rIns="0" bIns="0">
              <a:spAutoFit/>
            </a:bodyPr>
            <a:lstStyle/>
            <a:p>
              <a:pPr algn="r"/>
              <a:r>
                <a:rPr lang="en-US" sz="1600"/>
                <a:t>Asthma </a:t>
              </a:r>
              <a:br>
                <a:rPr lang="en-US" sz="1600"/>
              </a:br>
              <a:r>
                <a:rPr lang="en-US" sz="1600"/>
                <a:t>(before BD)</a:t>
              </a:r>
            </a:p>
          </p:txBody>
        </p:sp>
        <p:sp>
          <p:nvSpPr>
            <p:cNvPr id="36" name="Freeform 35"/>
            <p:cNvSpPr/>
            <p:nvPr/>
          </p:nvSpPr>
          <p:spPr>
            <a:xfrm>
              <a:off x="4508243" y="1809279"/>
              <a:ext cx="3770929" cy="2909993"/>
            </a:xfrm>
            <a:custGeom>
              <a:avLst/>
              <a:gdLst>
                <a:gd name="connsiteX0" fmla="*/ 0 w 4706509"/>
                <a:gd name="connsiteY0" fmla="*/ 3323771 h 3553385"/>
                <a:gd name="connsiteX1" fmla="*/ 217714 w 4706509"/>
                <a:gd name="connsiteY1" fmla="*/ 0 h 3553385"/>
                <a:gd name="connsiteX2" fmla="*/ 217714 w 4706509"/>
                <a:gd name="connsiteY2" fmla="*/ 0 h 3553385"/>
                <a:gd name="connsiteX3" fmla="*/ 4412343 w 4706509"/>
                <a:gd name="connsiteY3" fmla="*/ 3294743 h 3553385"/>
                <a:gd name="connsiteX4" fmla="*/ 4397829 w 4706509"/>
                <a:gd name="connsiteY4" fmla="*/ 3294743 h 3553385"/>
                <a:gd name="connsiteX0" fmla="*/ 0 w 4706509"/>
                <a:gd name="connsiteY0" fmla="*/ 3323771 h 3553385"/>
                <a:gd name="connsiteX1" fmla="*/ 217714 w 4706509"/>
                <a:gd name="connsiteY1" fmla="*/ 0 h 3553385"/>
                <a:gd name="connsiteX2" fmla="*/ 217714 w 4706509"/>
                <a:gd name="connsiteY2" fmla="*/ 0 h 3553385"/>
                <a:gd name="connsiteX3" fmla="*/ 249743 w 4706509"/>
                <a:gd name="connsiteY3" fmla="*/ 23134 h 3553385"/>
                <a:gd name="connsiteX4" fmla="*/ 4412343 w 4706509"/>
                <a:gd name="connsiteY4" fmla="*/ 3294743 h 3553385"/>
                <a:gd name="connsiteX5" fmla="*/ 4397829 w 4706509"/>
                <a:gd name="connsiteY5" fmla="*/ 3294743 h 3553385"/>
                <a:gd name="connsiteX0" fmla="*/ 0 w 4706509"/>
                <a:gd name="connsiteY0" fmla="*/ 3323771 h 3553385"/>
                <a:gd name="connsiteX1" fmla="*/ 208968 w 4706509"/>
                <a:gd name="connsiteY1" fmla="*/ 51260 h 3553385"/>
                <a:gd name="connsiteX2" fmla="*/ 217714 w 4706509"/>
                <a:gd name="connsiteY2" fmla="*/ 0 h 3553385"/>
                <a:gd name="connsiteX3" fmla="*/ 217714 w 4706509"/>
                <a:gd name="connsiteY3" fmla="*/ 0 h 3553385"/>
                <a:gd name="connsiteX4" fmla="*/ 249743 w 4706509"/>
                <a:gd name="connsiteY4" fmla="*/ 23134 h 3553385"/>
                <a:gd name="connsiteX5" fmla="*/ 4412343 w 4706509"/>
                <a:gd name="connsiteY5" fmla="*/ 3294743 h 3553385"/>
                <a:gd name="connsiteX6" fmla="*/ 4397829 w 4706509"/>
                <a:gd name="connsiteY6" fmla="*/ 3294743 h 3553385"/>
                <a:gd name="connsiteX0" fmla="*/ 0 w 4706509"/>
                <a:gd name="connsiteY0" fmla="*/ 3323771 h 3553385"/>
                <a:gd name="connsiteX1" fmla="*/ 188581 w 4706509"/>
                <a:gd name="connsiteY1" fmla="*/ 46145 h 3553385"/>
                <a:gd name="connsiteX2" fmla="*/ 217714 w 4706509"/>
                <a:gd name="connsiteY2" fmla="*/ 0 h 3553385"/>
                <a:gd name="connsiteX3" fmla="*/ 217714 w 4706509"/>
                <a:gd name="connsiteY3" fmla="*/ 0 h 3553385"/>
                <a:gd name="connsiteX4" fmla="*/ 249743 w 4706509"/>
                <a:gd name="connsiteY4" fmla="*/ 23134 h 3553385"/>
                <a:gd name="connsiteX5" fmla="*/ 4412343 w 4706509"/>
                <a:gd name="connsiteY5" fmla="*/ 3294743 h 3553385"/>
                <a:gd name="connsiteX6" fmla="*/ 4397829 w 4706509"/>
                <a:gd name="connsiteY6" fmla="*/ 3294743 h 3553385"/>
                <a:gd name="connsiteX0" fmla="*/ 0 w 4706509"/>
                <a:gd name="connsiteY0" fmla="*/ 3323771 h 3553385"/>
                <a:gd name="connsiteX1" fmla="*/ 188581 w 4706509"/>
                <a:gd name="connsiteY1" fmla="*/ 46145 h 3553385"/>
                <a:gd name="connsiteX2" fmla="*/ 217714 w 4706509"/>
                <a:gd name="connsiteY2" fmla="*/ 0 h 3553385"/>
                <a:gd name="connsiteX3" fmla="*/ 196226 w 4706509"/>
                <a:gd name="connsiteY3" fmla="*/ 23134 h 3553385"/>
                <a:gd name="connsiteX4" fmla="*/ 217714 w 4706509"/>
                <a:gd name="connsiteY4" fmla="*/ 0 h 3553385"/>
                <a:gd name="connsiteX5" fmla="*/ 249743 w 4706509"/>
                <a:gd name="connsiteY5" fmla="*/ 23134 h 3553385"/>
                <a:gd name="connsiteX6" fmla="*/ 4412343 w 4706509"/>
                <a:gd name="connsiteY6" fmla="*/ 3294743 h 3553385"/>
                <a:gd name="connsiteX7" fmla="*/ 4397829 w 4706509"/>
                <a:gd name="connsiteY7" fmla="*/ 3294743 h 3553385"/>
                <a:gd name="connsiteX0" fmla="*/ 0 w 4706509"/>
                <a:gd name="connsiteY0" fmla="*/ 3325669 h 3555283"/>
                <a:gd name="connsiteX1" fmla="*/ 188581 w 4706509"/>
                <a:gd name="connsiteY1" fmla="*/ 48043 h 3555283"/>
                <a:gd name="connsiteX2" fmla="*/ 217714 w 4706509"/>
                <a:gd name="connsiteY2" fmla="*/ 1898 h 3555283"/>
                <a:gd name="connsiteX3" fmla="*/ 188581 w 4706509"/>
                <a:gd name="connsiteY3" fmla="*/ 9690 h 3555283"/>
                <a:gd name="connsiteX4" fmla="*/ 217714 w 4706509"/>
                <a:gd name="connsiteY4" fmla="*/ 1898 h 3555283"/>
                <a:gd name="connsiteX5" fmla="*/ 249743 w 4706509"/>
                <a:gd name="connsiteY5" fmla="*/ 25032 h 3555283"/>
                <a:gd name="connsiteX6" fmla="*/ 4412343 w 4706509"/>
                <a:gd name="connsiteY6" fmla="*/ 3296641 h 3555283"/>
                <a:gd name="connsiteX7" fmla="*/ 4397829 w 4706509"/>
                <a:gd name="connsiteY7" fmla="*/ 3296641 h 3555283"/>
                <a:gd name="connsiteX0" fmla="*/ 0 w 4706509"/>
                <a:gd name="connsiteY0" fmla="*/ 3325669 h 3555283"/>
                <a:gd name="connsiteX1" fmla="*/ 178388 w 4706509"/>
                <a:gd name="connsiteY1" fmla="*/ 48043 h 3555283"/>
                <a:gd name="connsiteX2" fmla="*/ 217714 w 4706509"/>
                <a:gd name="connsiteY2" fmla="*/ 1898 h 3555283"/>
                <a:gd name="connsiteX3" fmla="*/ 188581 w 4706509"/>
                <a:gd name="connsiteY3" fmla="*/ 9690 h 3555283"/>
                <a:gd name="connsiteX4" fmla="*/ 217714 w 4706509"/>
                <a:gd name="connsiteY4" fmla="*/ 1898 h 3555283"/>
                <a:gd name="connsiteX5" fmla="*/ 249743 w 4706509"/>
                <a:gd name="connsiteY5" fmla="*/ 25032 h 3555283"/>
                <a:gd name="connsiteX6" fmla="*/ 4412343 w 4706509"/>
                <a:gd name="connsiteY6" fmla="*/ 3296641 h 3555283"/>
                <a:gd name="connsiteX7" fmla="*/ 4397829 w 4706509"/>
                <a:gd name="connsiteY7" fmla="*/ 3296641 h 3555283"/>
                <a:gd name="connsiteX0" fmla="*/ 0 w 4706509"/>
                <a:gd name="connsiteY0" fmla="*/ 3325669 h 3555283"/>
                <a:gd name="connsiteX1" fmla="*/ 178388 w 4706509"/>
                <a:gd name="connsiteY1" fmla="*/ 48043 h 3555283"/>
                <a:gd name="connsiteX2" fmla="*/ 217714 w 4706509"/>
                <a:gd name="connsiteY2" fmla="*/ 1898 h 3555283"/>
                <a:gd name="connsiteX3" fmla="*/ 188581 w 4706509"/>
                <a:gd name="connsiteY3" fmla="*/ 9690 h 3555283"/>
                <a:gd name="connsiteX4" fmla="*/ 217714 w 4706509"/>
                <a:gd name="connsiteY4" fmla="*/ 1898 h 3555283"/>
                <a:gd name="connsiteX5" fmla="*/ 249743 w 4706509"/>
                <a:gd name="connsiteY5" fmla="*/ 25032 h 3555283"/>
                <a:gd name="connsiteX6" fmla="*/ 4412343 w 4706509"/>
                <a:gd name="connsiteY6" fmla="*/ 3296641 h 3555283"/>
                <a:gd name="connsiteX7" fmla="*/ 4397829 w 4706509"/>
                <a:gd name="connsiteY7" fmla="*/ 3296641 h 3555283"/>
                <a:gd name="connsiteX0" fmla="*/ 0 w 4706509"/>
                <a:gd name="connsiteY0" fmla="*/ 3324441 h 3554055"/>
                <a:gd name="connsiteX1" fmla="*/ 178388 w 4706509"/>
                <a:gd name="connsiteY1" fmla="*/ 46815 h 3554055"/>
                <a:gd name="connsiteX2" fmla="*/ 217714 w 4706509"/>
                <a:gd name="connsiteY2" fmla="*/ 670 h 3554055"/>
                <a:gd name="connsiteX3" fmla="*/ 165645 w 4706509"/>
                <a:gd name="connsiteY3" fmla="*/ 18690 h 3554055"/>
                <a:gd name="connsiteX4" fmla="*/ 188581 w 4706509"/>
                <a:gd name="connsiteY4" fmla="*/ 8462 h 3554055"/>
                <a:gd name="connsiteX5" fmla="*/ 217714 w 4706509"/>
                <a:gd name="connsiteY5" fmla="*/ 670 h 3554055"/>
                <a:gd name="connsiteX6" fmla="*/ 249743 w 4706509"/>
                <a:gd name="connsiteY6" fmla="*/ 23804 h 3554055"/>
                <a:gd name="connsiteX7" fmla="*/ 4412343 w 4706509"/>
                <a:gd name="connsiteY7" fmla="*/ 3295413 h 3554055"/>
                <a:gd name="connsiteX8" fmla="*/ 4397829 w 4706509"/>
                <a:gd name="connsiteY8" fmla="*/ 3295413 h 3554055"/>
                <a:gd name="connsiteX0" fmla="*/ 0 w 4706509"/>
                <a:gd name="connsiteY0" fmla="*/ 3325426 h 3555040"/>
                <a:gd name="connsiteX1" fmla="*/ 178388 w 4706509"/>
                <a:gd name="connsiteY1" fmla="*/ 47800 h 3555040"/>
                <a:gd name="connsiteX2" fmla="*/ 217714 w 4706509"/>
                <a:gd name="connsiteY2" fmla="*/ 1655 h 3555040"/>
                <a:gd name="connsiteX3" fmla="*/ 188581 w 4706509"/>
                <a:gd name="connsiteY3" fmla="*/ 9447 h 3555040"/>
                <a:gd name="connsiteX4" fmla="*/ 217714 w 4706509"/>
                <a:gd name="connsiteY4" fmla="*/ 1655 h 3555040"/>
                <a:gd name="connsiteX5" fmla="*/ 249743 w 4706509"/>
                <a:gd name="connsiteY5" fmla="*/ 24789 h 3555040"/>
                <a:gd name="connsiteX6" fmla="*/ 4412343 w 4706509"/>
                <a:gd name="connsiteY6" fmla="*/ 3296398 h 3555040"/>
                <a:gd name="connsiteX7" fmla="*/ 4397829 w 4706509"/>
                <a:gd name="connsiteY7" fmla="*/ 3296398 h 3555040"/>
                <a:gd name="connsiteX0" fmla="*/ 0 w 4703011"/>
                <a:gd name="connsiteY0" fmla="*/ 3325426 h 3553898"/>
                <a:gd name="connsiteX1" fmla="*/ 178388 w 4703011"/>
                <a:gd name="connsiteY1" fmla="*/ 47800 h 3553898"/>
                <a:gd name="connsiteX2" fmla="*/ 217714 w 4703011"/>
                <a:gd name="connsiteY2" fmla="*/ 1655 h 3553898"/>
                <a:gd name="connsiteX3" fmla="*/ 188581 w 4703011"/>
                <a:gd name="connsiteY3" fmla="*/ 9447 h 3553898"/>
                <a:gd name="connsiteX4" fmla="*/ 217714 w 4703011"/>
                <a:gd name="connsiteY4" fmla="*/ 1655 h 3553898"/>
                <a:gd name="connsiteX5" fmla="*/ 265033 w 4703011"/>
                <a:gd name="connsiteY5" fmla="*/ 17118 h 3553898"/>
                <a:gd name="connsiteX6" fmla="*/ 4412343 w 4703011"/>
                <a:gd name="connsiteY6" fmla="*/ 3296398 h 3553898"/>
                <a:gd name="connsiteX7" fmla="*/ 4397829 w 4703011"/>
                <a:gd name="connsiteY7" fmla="*/ 3296398 h 3553898"/>
                <a:gd name="connsiteX0" fmla="*/ 0 w 4703011"/>
                <a:gd name="connsiteY0" fmla="*/ 3324588 h 3553060"/>
                <a:gd name="connsiteX1" fmla="*/ 178388 w 4703011"/>
                <a:gd name="connsiteY1" fmla="*/ 46962 h 3553060"/>
                <a:gd name="connsiteX2" fmla="*/ 217714 w 4703011"/>
                <a:gd name="connsiteY2" fmla="*/ 817 h 3553060"/>
                <a:gd name="connsiteX3" fmla="*/ 191130 w 4703011"/>
                <a:gd name="connsiteY3" fmla="*/ 16280 h 3553060"/>
                <a:gd name="connsiteX4" fmla="*/ 217714 w 4703011"/>
                <a:gd name="connsiteY4" fmla="*/ 817 h 3553060"/>
                <a:gd name="connsiteX5" fmla="*/ 265033 w 4703011"/>
                <a:gd name="connsiteY5" fmla="*/ 16280 h 3553060"/>
                <a:gd name="connsiteX6" fmla="*/ 4412343 w 4703011"/>
                <a:gd name="connsiteY6" fmla="*/ 3295560 h 3553060"/>
                <a:gd name="connsiteX7" fmla="*/ 4397829 w 4703011"/>
                <a:gd name="connsiteY7" fmla="*/ 3295560 h 3553060"/>
                <a:gd name="connsiteX0" fmla="*/ 0 w 4412343"/>
                <a:gd name="connsiteY0" fmla="*/ 3324588 h 3324588"/>
                <a:gd name="connsiteX1" fmla="*/ 178388 w 4412343"/>
                <a:gd name="connsiteY1" fmla="*/ 46962 h 3324588"/>
                <a:gd name="connsiteX2" fmla="*/ 217714 w 4412343"/>
                <a:gd name="connsiteY2" fmla="*/ 817 h 3324588"/>
                <a:gd name="connsiteX3" fmla="*/ 191130 w 4412343"/>
                <a:gd name="connsiteY3" fmla="*/ 16280 h 3324588"/>
                <a:gd name="connsiteX4" fmla="*/ 217714 w 4412343"/>
                <a:gd name="connsiteY4" fmla="*/ 817 h 3324588"/>
                <a:gd name="connsiteX5" fmla="*/ 265033 w 4412343"/>
                <a:gd name="connsiteY5" fmla="*/ 16280 h 3324588"/>
                <a:gd name="connsiteX6" fmla="*/ 4412343 w 4412343"/>
                <a:gd name="connsiteY6" fmla="*/ 3295560 h 3324588"/>
                <a:gd name="connsiteX0" fmla="*/ 0 w 4754069"/>
                <a:gd name="connsiteY0" fmla="*/ 3324588 h 3560505"/>
                <a:gd name="connsiteX1" fmla="*/ 178388 w 4754069"/>
                <a:gd name="connsiteY1" fmla="*/ 46962 h 3560505"/>
                <a:gd name="connsiteX2" fmla="*/ 217714 w 4754069"/>
                <a:gd name="connsiteY2" fmla="*/ 817 h 3560505"/>
                <a:gd name="connsiteX3" fmla="*/ 191130 w 4754069"/>
                <a:gd name="connsiteY3" fmla="*/ 16280 h 3560505"/>
                <a:gd name="connsiteX4" fmla="*/ 217714 w 4754069"/>
                <a:gd name="connsiteY4" fmla="*/ 817 h 3560505"/>
                <a:gd name="connsiteX5" fmla="*/ 265033 w 4754069"/>
                <a:gd name="connsiteY5" fmla="*/ 16280 h 3560505"/>
                <a:gd name="connsiteX6" fmla="*/ 4754069 w 4754069"/>
                <a:gd name="connsiteY6" fmla="*/ 3560505 h 3560505"/>
                <a:gd name="connsiteX0" fmla="*/ 0 w 4770923"/>
                <a:gd name="connsiteY0" fmla="*/ 3565061 h 3565061"/>
                <a:gd name="connsiteX1" fmla="*/ 195242 w 4770923"/>
                <a:gd name="connsiteY1" fmla="*/ 46962 h 3565061"/>
                <a:gd name="connsiteX2" fmla="*/ 234568 w 4770923"/>
                <a:gd name="connsiteY2" fmla="*/ 817 h 3565061"/>
                <a:gd name="connsiteX3" fmla="*/ 207984 w 4770923"/>
                <a:gd name="connsiteY3" fmla="*/ 16280 h 3565061"/>
                <a:gd name="connsiteX4" fmla="*/ 234568 w 4770923"/>
                <a:gd name="connsiteY4" fmla="*/ 817 h 3565061"/>
                <a:gd name="connsiteX5" fmla="*/ 281887 w 4770923"/>
                <a:gd name="connsiteY5" fmla="*/ 16280 h 3565061"/>
                <a:gd name="connsiteX6" fmla="*/ 4770923 w 4770923"/>
                <a:gd name="connsiteY6" fmla="*/ 3560505 h 3565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0923" h="3565061">
                  <a:moveTo>
                    <a:pt x="0" y="3565061"/>
                  </a:moveTo>
                  <a:lnTo>
                    <a:pt x="195242" y="46962"/>
                  </a:lnTo>
                  <a:cubicBezTo>
                    <a:pt x="187115" y="21352"/>
                    <a:pt x="232444" y="5931"/>
                    <a:pt x="234568" y="817"/>
                  </a:cubicBezTo>
                  <a:cubicBezTo>
                    <a:pt x="236692" y="-4297"/>
                    <a:pt x="207984" y="16280"/>
                    <a:pt x="207984" y="16280"/>
                  </a:cubicBezTo>
                  <a:cubicBezTo>
                    <a:pt x="207984" y="16280"/>
                    <a:pt x="222251" y="817"/>
                    <a:pt x="234568" y="817"/>
                  </a:cubicBezTo>
                  <a:cubicBezTo>
                    <a:pt x="246885" y="817"/>
                    <a:pt x="271211" y="8569"/>
                    <a:pt x="281887" y="16280"/>
                  </a:cubicBezTo>
                  <a:lnTo>
                    <a:pt x="4770923" y="3560505"/>
                  </a:lnTo>
                </a:path>
              </a:pathLst>
            </a:cu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AU">
                <a:solidFill>
                  <a:prstClr val="white"/>
                </a:solidFill>
              </a:endParaRPr>
            </a:p>
          </p:txBody>
        </p:sp>
        <p:sp>
          <p:nvSpPr>
            <p:cNvPr id="37" name="Freeform 36"/>
            <p:cNvSpPr/>
            <p:nvPr/>
          </p:nvSpPr>
          <p:spPr>
            <a:xfrm>
              <a:off x="4524114" y="4739910"/>
              <a:ext cx="3531279" cy="1857442"/>
            </a:xfrm>
            <a:custGeom>
              <a:avLst/>
              <a:gdLst>
                <a:gd name="connsiteX0" fmla="*/ 0 w 4441371"/>
                <a:gd name="connsiteY0" fmla="*/ 58057 h 1654628"/>
                <a:gd name="connsiteX1" fmla="*/ 595086 w 4441371"/>
                <a:gd name="connsiteY1" fmla="*/ 711200 h 1654628"/>
                <a:gd name="connsiteX2" fmla="*/ 595086 w 4441371"/>
                <a:gd name="connsiteY2" fmla="*/ 711200 h 1654628"/>
                <a:gd name="connsiteX3" fmla="*/ 928914 w 4441371"/>
                <a:gd name="connsiteY3" fmla="*/ 1030514 h 1654628"/>
                <a:gd name="connsiteX4" fmla="*/ 1465943 w 4441371"/>
                <a:gd name="connsiteY4" fmla="*/ 1407885 h 1654628"/>
                <a:gd name="connsiteX5" fmla="*/ 2104571 w 4441371"/>
                <a:gd name="connsiteY5" fmla="*/ 1582057 h 1654628"/>
                <a:gd name="connsiteX6" fmla="*/ 2583543 w 4441371"/>
                <a:gd name="connsiteY6" fmla="*/ 1654628 h 1654628"/>
                <a:gd name="connsiteX7" fmla="*/ 3178629 w 4441371"/>
                <a:gd name="connsiteY7" fmla="*/ 1582057 h 1654628"/>
                <a:gd name="connsiteX8" fmla="*/ 3556000 w 4441371"/>
                <a:gd name="connsiteY8" fmla="*/ 1407885 h 1654628"/>
                <a:gd name="connsiteX9" fmla="*/ 3889829 w 4441371"/>
                <a:gd name="connsiteY9" fmla="*/ 1161143 h 1654628"/>
                <a:gd name="connsiteX10" fmla="*/ 4238171 w 4441371"/>
                <a:gd name="connsiteY10" fmla="*/ 653143 h 1654628"/>
                <a:gd name="connsiteX11" fmla="*/ 4368800 w 4441371"/>
                <a:gd name="connsiteY11" fmla="*/ 275771 h 1654628"/>
                <a:gd name="connsiteX12" fmla="*/ 4441371 w 4441371"/>
                <a:gd name="connsiteY12" fmla="*/ 0 h 1654628"/>
                <a:gd name="connsiteX0" fmla="*/ 0 w 4441371"/>
                <a:gd name="connsiteY0" fmla="*/ 58057 h 1659494"/>
                <a:gd name="connsiteX1" fmla="*/ 595086 w 4441371"/>
                <a:gd name="connsiteY1" fmla="*/ 711200 h 1659494"/>
                <a:gd name="connsiteX2" fmla="*/ 595086 w 4441371"/>
                <a:gd name="connsiteY2" fmla="*/ 711200 h 1659494"/>
                <a:gd name="connsiteX3" fmla="*/ 928914 w 4441371"/>
                <a:gd name="connsiteY3" fmla="*/ 1030514 h 1659494"/>
                <a:gd name="connsiteX4" fmla="*/ 1465943 w 4441371"/>
                <a:gd name="connsiteY4" fmla="*/ 1407885 h 1659494"/>
                <a:gd name="connsiteX5" fmla="*/ 2090057 w 4441371"/>
                <a:gd name="connsiteY5" fmla="*/ 1625600 h 1659494"/>
                <a:gd name="connsiteX6" fmla="*/ 2583543 w 4441371"/>
                <a:gd name="connsiteY6" fmla="*/ 1654628 h 1659494"/>
                <a:gd name="connsiteX7" fmla="*/ 3178629 w 4441371"/>
                <a:gd name="connsiteY7" fmla="*/ 1582057 h 1659494"/>
                <a:gd name="connsiteX8" fmla="*/ 3556000 w 4441371"/>
                <a:gd name="connsiteY8" fmla="*/ 1407885 h 1659494"/>
                <a:gd name="connsiteX9" fmla="*/ 3889829 w 4441371"/>
                <a:gd name="connsiteY9" fmla="*/ 1161143 h 1659494"/>
                <a:gd name="connsiteX10" fmla="*/ 4238171 w 4441371"/>
                <a:gd name="connsiteY10" fmla="*/ 653143 h 1659494"/>
                <a:gd name="connsiteX11" fmla="*/ 4368800 w 4441371"/>
                <a:gd name="connsiteY11" fmla="*/ 275771 h 1659494"/>
                <a:gd name="connsiteX12" fmla="*/ 4441371 w 4441371"/>
                <a:gd name="connsiteY12" fmla="*/ 0 h 1659494"/>
                <a:gd name="connsiteX0" fmla="*/ 0 w 4441371"/>
                <a:gd name="connsiteY0" fmla="*/ 58057 h 1659494"/>
                <a:gd name="connsiteX1" fmla="*/ 595086 w 4441371"/>
                <a:gd name="connsiteY1" fmla="*/ 711200 h 1659494"/>
                <a:gd name="connsiteX2" fmla="*/ 595086 w 4441371"/>
                <a:gd name="connsiteY2" fmla="*/ 711200 h 1659494"/>
                <a:gd name="connsiteX3" fmla="*/ 928914 w 4441371"/>
                <a:gd name="connsiteY3" fmla="*/ 1030514 h 1659494"/>
                <a:gd name="connsiteX4" fmla="*/ 1465943 w 4441371"/>
                <a:gd name="connsiteY4" fmla="*/ 1407885 h 1659494"/>
                <a:gd name="connsiteX5" fmla="*/ 2090057 w 4441371"/>
                <a:gd name="connsiteY5" fmla="*/ 1625600 h 1659494"/>
                <a:gd name="connsiteX6" fmla="*/ 2583543 w 4441371"/>
                <a:gd name="connsiteY6" fmla="*/ 1654628 h 1659494"/>
                <a:gd name="connsiteX7" fmla="*/ 3178629 w 4441371"/>
                <a:gd name="connsiteY7" fmla="*/ 1582057 h 1659494"/>
                <a:gd name="connsiteX8" fmla="*/ 3556000 w 4441371"/>
                <a:gd name="connsiteY8" fmla="*/ 1407885 h 1659494"/>
                <a:gd name="connsiteX9" fmla="*/ 3889829 w 4441371"/>
                <a:gd name="connsiteY9" fmla="*/ 1132568 h 1659494"/>
                <a:gd name="connsiteX10" fmla="*/ 4238171 w 4441371"/>
                <a:gd name="connsiteY10" fmla="*/ 653143 h 1659494"/>
                <a:gd name="connsiteX11" fmla="*/ 4368800 w 4441371"/>
                <a:gd name="connsiteY11" fmla="*/ 275771 h 1659494"/>
                <a:gd name="connsiteX12" fmla="*/ 4441371 w 4441371"/>
                <a:gd name="connsiteY12" fmla="*/ 0 h 1659494"/>
                <a:gd name="connsiteX0" fmla="*/ 0 w 4441371"/>
                <a:gd name="connsiteY0" fmla="*/ 58057 h 1659494"/>
                <a:gd name="connsiteX1" fmla="*/ 595086 w 4441371"/>
                <a:gd name="connsiteY1" fmla="*/ 711200 h 1659494"/>
                <a:gd name="connsiteX2" fmla="*/ 595086 w 4441371"/>
                <a:gd name="connsiteY2" fmla="*/ 711200 h 1659494"/>
                <a:gd name="connsiteX3" fmla="*/ 928914 w 4441371"/>
                <a:gd name="connsiteY3" fmla="*/ 1030514 h 1659494"/>
                <a:gd name="connsiteX4" fmla="*/ 1465943 w 4441371"/>
                <a:gd name="connsiteY4" fmla="*/ 1407885 h 1659494"/>
                <a:gd name="connsiteX5" fmla="*/ 2090057 w 4441371"/>
                <a:gd name="connsiteY5" fmla="*/ 1625600 h 1659494"/>
                <a:gd name="connsiteX6" fmla="*/ 2583543 w 4441371"/>
                <a:gd name="connsiteY6" fmla="*/ 1654628 h 1659494"/>
                <a:gd name="connsiteX7" fmla="*/ 3178629 w 4441371"/>
                <a:gd name="connsiteY7" fmla="*/ 1582057 h 1659494"/>
                <a:gd name="connsiteX8" fmla="*/ 3556000 w 4441371"/>
                <a:gd name="connsiteY8" fmla="*/ 1407885 h 1659494"/>
                <a:gd name="connsiteX9" fmla="*/ 3889829 w 4441371"/>
                <a:gd name="connsiteY9" fmla="*/ 1132568 h 1659494"/>
                <a:gd name="connsiteX10" fmla="*/ 4209596 w 4441371"/>
                <a:gd name="connsiteY10" fmla="*/ 634093 h 1659494"/>
                <a:gd name="connsiteX11" fmla="*/ 4368800 w 4441371"/>
                <a:gd name="connsiteY11" fmla="*/ 275771 h 1659494"/>
                <a:gd name="connsiteX12" fmla="*/ 4441371 w 4441371"/>
                <a:gd name="connsiteY12" fmla="*/ 0 h 1659494"/>
                <a:gd name="connsiteX0" fmla="*/ 0 w 4441371"/>
                <a:gd name="connsiteY0" fmla="*/ 58057 h 1684706"/>
                <a:gd name="connsiteX1" fmla="*/ 595086 w 4441371"/>
                <a:gd name="connsiteY1" fmla="*/ 711200 h 1684706"/>
                <a:gd name="connsiteX2" fmla="*/ 595086 w 4441371"/>
                <a:gd name="connsiteY2" fmla="*/ 711200 h 1684706"/>
                <a:gd name="connsiteX3" fmla="*/ 928914 w 4441371"/>
                <a:gd name="connsiteY3" fmla="*/ 1030514 h 1684706"/>
                <a:gd name="connsiteX4" fmla="*/ 1465943 w 4441371"/>
                <a:gd name="connsiteY4" fmla="*/ 1407885 h 1684706"/>
                <a:gd name="connsiteX5" fmla="*/ 2090057 w 4441371"/>
                <a:gd name="connsiteY5" fmla="*/ 1625600 h 1684706"/>
                <a:gd name="connsiteX6" fmla="*/ 2593068 w 4441371"/>
                <a:gd name="connsiteY6" fmla="*/ 1683203 h 1684706"/>
                <a:gd name="connsiteX7" fmla="*/ 3178629 w 4441371"/>
                <a:gd name="connsiteY7" fmla="*/ 1582057 h 1684706"/>
                <a:gd name="connsiteX8" fmla="*/ 3556000 w 4441371"/>
                <a:gd name="connsiteY8" fmla="*/ 1407885 h 1684706"/>
                <a:gd name="connsiteX9" fmla="*/ 3889829 w 4441371"/>
                <a:gd name="connsiteY9" fmla="*/ 1132568 h 1684706"/>
                <a:gd name="connsiteX10" fmla="*/ 4209596 w 4441371"/>
                <a:gd name="connsiteY10" fmla="*/ 634093 h 1684706"/>
                <a:gd name="connsiteX11" fmla="*/ 4368800 w 4441371"/>
                <a:gd name="connsiteY11" fmla="*/ 275771 h 1684706"/>
                <a:gd name="connsiteX12" fmla="*/ 4441371 w 4441371"/>
                <a:gd name="connsiteY12" fmla="*/ 0 h 1684706"/>
                <a:gd name="connsiteX0" fmla="*/ 0 w 4441371"/>
                <a:gd name="connsiteY0" fmla="*/ 58057 h 1684410"/>
                <a:gd name="connsiteX1" fmla="*/ 595086 w 4441371"/>
                <a:gd name="connsiteY1" fmla="*/ 711200 h 1684410"/>
                <a:gd name="connsiteX2" fmla="*/ 595086 w 4441371"/>
                <a:gd name="connsiteY2" fmla="*/ 711200 h 1684410"/>
                <a:gd name="connsiteX3" fmla="*/ 928914 w 4441371"/>
                <a:gd name="connsiteY3" fmla="*/ 1030514 h 1684410"/>
                <a:gd name="connsiteX4" fmla="*/ 1538515 w 4441371"/>
                <a:gd name="connsiteY4" fmla="*/ 1451428 h 1684410"/>
                <a:gd name="connsiteX5" fmla="*/ 2090057 w 4441371"/>
                <a:gd name="connsiteY5" fmla="*/ 1625600 h 1684410"/>
                <a:gd name="connsiteX6" fmla="*/ 2593068 w 4441371"/>
                <a:gd name="connsiteY6" fmla="*/ 1683203 h 1684410"/>
                <a:gd name="connsiteX7" fmla="*/ 3178629 w 4441371"/>
                <a:gd name="connsiteY7" fmla="*/ 1582057 h 1684410"/>
                <a:gd name="connsiteX8" fmla="*/ 3556000 w 4441371"/>
                <a:gd name="connsiteY8" fmla="*/ 1407885 h 1684410"/>
                <a:gd name="connsiteX9" fmla="*/ 3889829 w 4441371"/>
                <a:gd name="connsiteY9" fmla="*/ 1132568 h 1684410"/>
                <a:gd name="connsiteX10" fmla="*/ 4209596 w 4441371"/>
                <a:gd name="connsiteY10" fmla="*/ 634093 h 1684410"/>
                <a:gd name="connsiteX11" fmla="*/ 4368800 w 4441371"/>
                <a:gd name="connsiteY11" fmla="*/ 275771 h 1684410"/>
                <a:gd name="connsiteX12" fmla="*/ 4441371 w 4441371"/>
                <a:gd name="connsiteY12" fmla="*/ 0 h 1684410"/>
                <a:gd name="connsiteX0" fmla="*/ 0 w 4441371"/>
                <a:gd name="connsiteY0" fmla="*/ 58057 h 1696130"/>
                <a:gd name="connsiteX1" fmla="*/ 595086 w 4441371"/>
                <a:gd name="connsiteY1" fmla="*/ 711200 h 1696130"/>
                <a:gd name="connsiteX2" fmla="*/ 595086 w 4441371"/>
                <a:gd name="connsiteY2" fmla="*/ 711200 h 1696130"/>
                <a:gd name="connsiteX3" fmla="*/ 928914 w 4441371"/>
                <a:gd name="connsiteY3" fmla="*/ 1030514 h 1696130"/>
                <a:gd name="connsiteX4" fmla="*/ 1538515 w 4441371"/>
                <a:gd name="connsiteY4" fmla="*/ 1451428 h 1696130"/>
                <a:gd name="connsiteX5" fmla="*/ 2090057 w 4441371"/>
                <a:gd name="connsiteY5" fmla="*/ 1669143 h 1696130"/>
                <a:gd name="connsiteX6" fmla="*/ 2593068 w 4441371"/>
                <a:gd name="connsiteY6" fmla="*/ 1683203 h 1696130"/>
                <a:gd name="connsiteX7" fmla="*/ 3178629 w 4441371"/>
                <a:gd name="connsiteY7" fmla="*/ 1582057 h 1696130"/>
                <a:gd name="connsiteX8" fmla="*/ 3556000 w 4441371"/>
                <a:gd name="connsiteY8" fmla="*/ 1407885 h 1696130"/>
                <a:gd name="connsiteX9" fmla="*/ 3889829 w 4441371"/>
                <a:gd name="connsiteY9" fmla="*/ 1132568 h 1696130"/>
                <a:gd name="connsiteX10" fmla="*/ 4209596 w 4441371"/>
                <a:gd name="connsiteY10" fmla="*/ 634093 h 1696130"/>
                <a:gd name="connsiteX11" fmla="*/ 4368800 w 4441371"/>
                <a:gd name="connsiteY11" fmla="*/ 275771 h 1696130"/>
                <a:gd name="connsiteX12" fmla="*/ 4441371 w 4441371"/>
                <a:gd name="connsiteY12" fmla="*/ 0 h 1696130"/>
                <a:gd name="connsiteX0" fmla="*/ 0 w 4441371"/>
                <a:gd name="connsiteY0" fmla="*/ 58057 h 1695271"/>
                <a:gd name="connsiteX1" fmla="*/ 595086 w 4441371"/>
                <a:gd name="connsiteY1" fmla="*/ 711200 h 1695271"/>
                <a:gd name="connsiteX2" fmla="*/ 595086 w 4441371"/>
                <a:gd name="connsiteY2" fmla="*/ 711200 h 1695271"/>
                <a:gd name="connsiteX3" fmla="*/ 928914 w 4441371"/>
                <a:gd name="connsiteY3" fmla="*/ 1030514 h 1695271"/>
                <a:gd name="connsiteX4" fmla="*/ 1480458 w 4441371"/>
                <a:gd name="connsiteY4" fmla="*/ 1465943 h 1695271"/>
                <a:gd name="connsiteX5" fmla="*/ 2090057 w 4441371"/>
                <a:gd name="connsiteY5" fmla="*/ 1669143 h 1695271"/>
                <a:gd name="connsiteX6" fmla="*/ 2593068 w 4441371"/>
                <a:gd name="connsiteY6" fmla="*/ 1683203 h 1695271"/>
                <a:gd name="connsiteX7" fmla="*/ 3178629 w 4441371"/>
                <a:gd name="connsiteY7" fmla="*/ 1582057 h 1695271"/>
                <a:gd name="connsiteX8" fmla="*/ 3556000 w 4441371"/>
                <a:gd name="connsiteY8" fmla="*/ 1407885 h 1695271"/>
                <a:gd name="connsiteX9" fmla="*/ 3889829 w 4441371"/>
                <a:gd name="connsiteY9" fmla="*/ 1132568 h 1695271"/>
                <a:gd name="connsiteX10" fmla="*/ 4209596 w 4441371"/>
                <a:gd name="connsiteY10" fmla="*/ 634093 h 1695271"/>
                <a:gd name="connsiteX11" fmla="*/ 4368800 w 4441371"/>
                <a:gd name="connsiteY11" fmla="*/ 275771 h 1695271"/>
                <a:gd name="connsiteX12" fmla="*/ 4441371 w 4441371"/>
                <a:gd name="connsiteY12" fmla="*/ 0 h 1695271"/>
                <a:gd name="connsiteX0" fmla="*/ 0 w 4441371"/>
                <a:gd name="connsiteY0" fmla="*/ 58057 h 1695271"/>
                <a:gd name="connsiteX1" fmla="*/ 595086 w 4441371"/>
                <a:gd name="connsiteY1" fmla="*/ 711200 h 1695271"/>
                <a:gd name="connsiteX2" fmla="*/ 595086 w 4441371"/>
                <a:gd name="connsiteY2" fmla="*/ 711200 h 1695271"/>
                <a:gd name="connsiteX3" fmla="*/ 885371 w 4441371"/>
                <a:gd name="connsiteY3" fmla="*/ 1030514 h 1695271"/>
                <a:gd name="connsiteX4" fmla="*/ 1480458 w 4441371"/>
                <a:gd name="connsiteY4" fmla="*/ 1465943 h 1695271"/>
                <a:gd name="connsiteX5" fmla="*/ 2090057 w 4441371"/>
                <a:gd name="connsiteY5" fmla="*/ 1669143 h 1695271"/>
                <a:gd name="connsiteX6" fmla="*/ 2593068 w 4441371"/>
                <a:gd name="connsiteY6" fmla="*/ 1683203 h 1695271"/>
                <a:gd name="connsiteX7" fmla="*/ 3178629 w 4441371"/>
                <a:gd name="connsiteY7" fmla="*/ 1582057 h 1695271"/>
                <a:gd name="connsiteX8" fmla="*/ 3556000 w 4441371"/>
                <a:gd name="connsiteY8" fmla="*/ 1407885 h 1695271"/>
                <a:gd name="connsiteX9" fmla="*/ 3889829 w 4441371"/>
                <a:gd name="connsiteY9" fmla="*/ 1132568 h 1695271"/>
                <a:gd name="connsiteX10" fmla="*/ 4209596 w 4441371"/>
                <a:gd name="connsiteY10" fmla="*/ 634093 h 1695271"/>
                <a:gd name="connsiteX11" fmla="*/ 4368800 w 4441371"/>
                <a:gd name="connsiteY11" fmla="*/ 275771 h 1695271"/>
                <a:gd name="connsiteX12" fmla="*/ 4441371 w 4441371"/>
                <a:gd name="connsiteY12" fmla="*/ 0 h 1695271"/>
                <a:gd name="connsiteX0" fmla="*/ 0 w 4441371"/>
                <a:gd name="connsiteY0" fmla="*/ 58057 h 1695271"/>
                <a:gd name="connsiteX1" fmla="*/ 595086 w 4441371"/>
                <a:gd name="connsiteY1" fmla="*/ 711200 h 1695271"/>
                <a:gd name="connsiteX2" fmla="*/ 551543 w 4441371"/>
                <a:gd name="connsiteY2" fmla="*/ 711200 h 1695271"/>
                <a:gd name="connsiteX3" fmla="*/ 885371 w 4441371"/>
                <a:gd name="connsiteY3" fmla="*/ 1030514 h 1695271"/>
                <a:gd name="connsiteX4" fmla="*/ 1480458 w 4441371"/>
                <a:gd name="connsiteY4" fmla="*/ 1465943 h 1695271"/>
                <a:gd name="connsiteX5" fmla="*/ 2090057 w 4441371"/>
                <a:gd name="connsiteY5" fmla="*/ 1669143 h 1695271"/>
                <a:gd name="connsiteX6" fmla="*/ 2593068 w 4441371"/>
                <a:gd name="connsiteY6" fmla="*/ 1683203 h 1695271"/>
                <a:gd name="connsiteX7" fmla="*/ 3178629 w 4441371"/>
                <a:gd name="connsiteY7" fmla="*/ 1582057 h 1695271"/>
                <a:gd name="connsiteX8" fmla="*/ 3556000 w 4441371"/>
                <a:gd name="connsiteY8" fmla="*/ 1407885 h 1695271"/>
                <a:gd name="connsiteX9" fmla="*/ 3889829 w 4441371"/>
                <a:gd name="connsiteY9" fmla="*/ 1132568 h 1695271"/>
                <a:gd name="connsiteX10" fmla="*/ 4209596 w 4441371"/>
                <a:gd name="connsiteY10" fmla="*/ 634093 h 1695271"/>
                <a:gd name="connsiteX11" fmla="*/ 4368800 w 4441371"/>
                <a:gd name="connsiteY11" fmla="*/ 275771 h 1695271"/>
                <a:gd name="connsiteX12" fmla="*/ 4441371 w 4441371"/>
                <a:gd name="connsiteY12" fmla="*/ 0 h 1695271"/>
                <a:gd name="connsiteX0" fmla="*/ 0 w 4441371"/>
                <a:gd name="connsiteY0" fmla="*/ 58057 h 1695271"/>
                <a:gd name="connsiteX1" fmla="*/ 595086 w 4441371"/>
                <a:gd name="connsiteY1" fmla="*/ 711200 h 1695271"/>
                <a:gd name="connsiteX2" fmla="*/ 885371 w 4441371"/>
                <a:gd name="connsiteY2" fmla="*/ 1030514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5271"/>
                <a:gd name="connsiteX1" fmla="*/ 551543 w 4441371"/>
                <a:gd name="connsiteY1" fmla="*/ 740229 h 1695271"/>
                <a:gd name="connsiteX2" fmla="*/ 885371 w 4441371"/>
                <a:gd name="connsiteY2" fmla="*/ 1030514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5271"/>
                <a:gd name="connsiteX1" fmla="*/ 551543 w 4441371"/>
                <a:gd name="connsiteY1" fmla="*/ 740229 h 1695271"/>
                <a:gd name="connsiteX2" fmla="*/ 972457 w 4441371"/>
                <a:gd name="connsiteY2" fmla="*/ 1117600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5271"/>
                <a:gd name="connsiteX1" fmla="*/ 391886 w 4441371"/>
                <a:gd name="connsiteY1" fmla="*/ 711200 h 1695271"/>
                <a:gd name="connsiteX2" fmla="*/ 972457 w 4441371"/>
                <a:gd name="connsiteY2" fmla="*/ 1117600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5271"/>
                <a:gd name="connsiteX1" fmla="*/ 391886 w 4441371"/>
                <a:gd name="connsiteY1" fmla="*/ 711200 h 1695271"/>
                <a:gd name="connsiteX2" fmla="*/ 972457 w 4441371"/>
                <a:gd name="connsiteY2" fmla="*/ 1117600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5271"/>
                <a:gd name="connsiteX1" fmla="*/ 391886 w 4441371"/>
                <a:gd name="connsiteY1" fmla="*/ 711200 h 1695271"/>
                <a:gd name="connsiteX2" fmla="*/ 798285 w 4441371"/>
                <a:gd name="connsiteY2" fmla="*/ 1190171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0867"/>
                <a:gd name="connsiteX1" fmla="*/ 391886 w 4441371"/>
                <a:gd name="connsiteY1" fmla="*/ 711200 h 1690867"/>
                <a:gd name="connsiteX2" fmla="*/ 798285 w 4441371"/>
                <a:gd name="connsiteY2" fmla="*/ 1190171 h 1690867"/>
                <a:gd name="connsiteX3" fmla="*/ 1407886 w 4441371"/>
                <a:gd name="connsiteY3" fmla="*/ 1553029 h 1690867"/>
                <a:gd name="connsiteX4" fmla="*/ 2090057 w 4441371"/>
                <a:gd name="connsiteY4" fmla="*/ 1669143 h 1690867"/>
                <a:gd name="connsiteX5" fmla="*/ 2593068 w 4441371"/>
                <a:gd name="connsiteY5" fmla="*/ 1683203 h 1690867"/>
                <a:gd name="connsiteX6" fmla="*/ 3178629 w 4441371"/>
                <a:gd name="connsiteY6" fmla="*/ 1582057 h 1690867"/>
                <a:gd name="connsiteX7" fmla="*/ 3556000 w 4441371"/>
                <a:gd name="connsiteY7" fmla="*/ 1407885 h 1690867"/>
                <a:gd name="connsiteX8" fmla="*/ 3889829 w 4441371"/>
                <a:gd name="connsiteY8" fmla="*/ 1132568 h 1690867"/>
                <a:gd name="connsiteX9" fmla="*/ 4209596 w 4441371"/>
                <a:gd name="connsiteY9" fmla="*/ 634093 h 1690867"/>
                <a:gd name="connsiteX10" fmla="*/ 4368800 w 4441371"/>
                <a:gd name="connsiteY10" fmla="*/ 275771 h 1690867"/>
                <a:gd name="connsiteX11" fmla="*/ 4441371 w 4441371"/>
                <a:gd name="connsiteY11" fmla="*/ 0 h 1690867"/>
                <a:gd name="connsiteX0" fmla="*/ 0 w 4441371"/>
                <a:gd name="connsiteY0" fmla="*/ 58057 h 1690867"/>
                <a:gd name="connsiteX1" fmla="*/ 203200 w 4441371"/>
                <a:gd name="connsiteY1" fmla="*/ 493486 h 1690867"/>
                <a:gd name="connsiteX2" fmla="*/ 391886 w 4441371"/>
                <a:gd name="connsiteY2" fmla="*/ 711200 h 1690867"/>
                <a:gd name="connsiteX3" fmla="*/ 798285 w 4441371"/>
                <a:gd name="connsiteY3" fmla="*/ 1190171 h 1690867"/>
                <a:gd name="connsiteX4" fmla="*/ 1407886 w 4441371"/>
                <a:gd name="connsiteY4" fmla="*/ 1553029 h 1690867"/>
                <a:gd name="connsiteX5" fmla="*/ 2090057 w 4441371"/>
                <a:gd name="connsiteY5" fmla="*/ 1669143 h 1690867"/>
                <a:gd name="connsiteX6" fmla="*/ 2593068 w 4441371"/>
                <a:gd name="connsiteY6" fmla="*/ 1683203 h 1690867"/>
                <a:gd name="connsiteX7" fmla="*/ 3178629 w 4441371"/>
                <a:gd name="connsiteY7" fmla="*/ 1582057 h 1690867"/>
                <a:gd name="connsiteX8" fmla="*/ 3556000 w 4441371"/>
                <a:gd name="connsiteY8" fmla="*/ 1407885 h 1690867"/>
                <a:gd name="connsiteX9" fmla="*/ 3889829 w 4441371"/>
                <a:gd name="connsiteY9" fmla="*/ 1132568 h 1690867"/>
                <a:gd name="connsiteX10" fmla="*/ 4209596 w 4441371"/>
                <a:gd name="connsiteY10" fmla="*/ 634093 h 1690867"/>
                <a:gd name="connsiteX11" fmla="*/ 4368800 w 4441371"/>
                <a:gd name="connsiteY11" fmla="*/ 275771 h 1690867"/>
                <a:gd name="connsiteX12" fmla="*/ 4441371 w 4441371"/>
                <a:gd name="connsiteY12" fmla="*/ 0 h 1690867"/>
                <a:gd name="connsiteX0" fmla="*/ 0 w 4441371"/>
                <a:gd name="connsiteY0" fmla="*/ 58057 h 1690867"/>
                <a:gd name="connsiteX1" fmla="*/ 203200 w 4441371"/>
                <a:gd name="connsiteY1" fmla="*/ 493486 h 1690867"/>
                <a:gd name="connsiteX2" fmla="*/ 449944 w 4441371"/>
                <a:gd name="connsiteY2" fmla="*/ 856343 h 1690867"/>
                <a:gd name="connsiteX3" fmla="*/ 798285 w 4441371"/>
                <a:gd name="connsiteY3" fmla="*/ 1190171 h 1690867"/>
                <a:gd name="connsiteX4" fmla="*/ 1407886 w 4441371"/>
                <a:gd name="connsiteY4" fmla="*/ 1553029 h 1690867"/>
                <a:gd name="connsiteX5" fmla="*/ 2090057 w 4441371"/>
                <a:gd name="connsiteY5" fmla="*/ 1669143 h 1690867"/>
                <a:gd name="connsiteX6" fmla="*/ 2593068 w 4441371"/>
                <a:gd name="connsiteY6" fmla="*/ 1683203 h 1690867"/>
                <a:gd name="connsiteX7" fmla="*/ 3178629 w 4441371"/>
                <a:gd name="connsiteY7" fmla="*/ 1582057 h 1690867"/>
                <a:gd name="connsiteX8" fmla="*/ 3556000 w 4441371"/>
                <a:gd name="connsiteY8" fmla="*/ 1407885 h 1690867"/>
                <a:gd name="connsiteX9" fmla="*/ 3889829 w 4441371"/>
                <a:gd name="connsiteY9" fmla="*/ 1132568 h 1690867"/>
                <a:gd name="connsiteX10" fmla="*/ 4209596 w 4441371"/>
                <a:gd name="connsiteY10" fmla="*/ 634093 h 1690867"/>
                <a:gd name="connsiteX11" fmla="*/ 4368800 w 4441371"/>
                <a:gd name="connsiteY11" fmla="*/ 275771 h 1690867"/>
                <a:gd name="connsiteX12" fmla="*/ 4441371 w 4441371"/>
                <a:gd name="connsiteY12" fmla="*/ 0 h 1690867"/>
                <a:gd name="connsiteX0" fmla="*/ 0 w 4441371"/>
                <a:gd name="connsiteY0" fmla="*/ 58057 h 1720293"/>
                <a:gd name="connsiteX1" fmla="*/ 203200 w 4441371"/>
                <a:gd name="connsiteY1" fmla="*/ 493486 h 1720293"/>
                <a:gd name="connsiteX2" fmla="*/ 449944 w 4441371"/>
                <a:gd name="connsiteY2" fmla="*/ 856343 h 1720293"/>
                <a:gd name="connsiteX3" fmla="*/ 798285 w 4441371"/>
                <a:gd name="connsiteY3" fmla="*/ 1190171 h 1720293"/>
                <a:gd name="connsiteX4" fmla="*/ 1407886 w 4441371"/>
                <a:gd name="connsiteY4" fmla="*/ 1553029 h 1720293"/>
                <a:gd name="connsiteX5" fmla="*/ 2090057 w 4441371"/>
                <a:gd name="connsiteY5" fmla="*/ 1712685 h 1720293"/>
                <a:gd name="connsiteX6" fmla="*/ 2593068 w 4441371"/>
                <a:gd name="connsiteY6" fmla="*/ 1683203 h 1720293"/>
                <a:gd name="connsiteX7" fmla="*/ 3178629 w 4441371"/>
                <a:gd name="connsiteY7" fmla="*/ 1582057 h 1720293"/>
                <a:gd name="connsiteX8" fmla="*/ 3556000 w 4441371"/>
                <a:gd name="connsiteY8" fmla="*/ 1407885 h 1720293"/>
                <a:gd name="connsiteX9" fmla="*/ 3889829 w 4441371"/>
                <a:gd name="connsiteY9" fmla="*/ 1132568 h 1720293"/>
                <a:gd name="connsiteX10" fmla="*/ 4209596 w 4441371"/>
                <a:gd name="connsiteY10" fmla="*/ 634093 h 1720293"/>
                <a:gd name="connsiteX11" fmla="*/ 4368800 w 4441371"/>
                <a:gd name="connsiteY11" fmla="*/ 275771 h 1720293"/>
                <a:gd name="connsiteX12" fmla="*/ 4441371 w 4441371"/>
                <a:gd name="connsiteY12" fmla="*/ 0 h 1720293"/>
                <a:gd name="connsiteX0" fmla="*/ 0 w 4441371"/>
                <a:gd name="connsiteY0" fmla="*/ 58057 h 1730634"/>
                <a:gd name="connsiteX1" fmla="*/ 203200 w 4441371"/>
                <a:gd name="connsiteY1" fmla="*/ 493486 h 1730634"/>
                <a:gd name="connsiteX2" fmla="*/ 449944 w 4441371"/>
                <a:gd name="connsiteY2" fmla="*/ 856343 h 1730634"/>
                <a:gd name="connsiteX3" fmla="*/ 798285 w 4441371"/>
                <a:gd name="connsiteY3" fmla="*/ 1190171 h 1730634"/>
                <a:gd name="connsiteX4" fmla="*/ 1407886 w 4441371"/>
                <a:gd name="connsiteY4" fmla="*/ 1553029 h 1730634"/>
                <a:gd name="connsiteX5" fmla="*/ 2090057 w 4441371"/>
                <a:gd name="connsiteY5" fmla="*/ 1712685 h 1730634"/>
                <a:gd name="connsiteX6" fmla="*/ 2636611 w 4441371"/>
                <a:gd name="connsiteY6" fmla="*/ 1712231 h 1730634"/>
                <a:gd name="connsiteX7" fmla="*/ 3178629 w 4441371"/>
                <a:gd name="connsiteY7" fmla="*/ 1582057 h 1730634"/>
                <a:gd name="connsiteX8" fmla="*/ 3556000 w 4441371"/>
                <a:gd name="connsiteY8" fmla="*/ 1407885 h 1730634"/>
                <a:gd name="connsiteX9" fmla="*/ 3889829 w 4441371"/>
                <a:gd name="connsiteY9" fmla="*/ 1132568 h 1730634"/>
                <a:gd name="connsiteX10" fmla="*/ 4209596 w 4441371"/>
                <a:gd name="connsiteY10" fmla="*/ 634093 h 1730634"/>
                <a:gd name="connsiteX11" fmla="*/ 4368800 w 4441371"/>
                <a:gd name="connsiteY11" fmla="*/ 275771 h 1730634"/>
                <a:gd name="connsiteX12" fmla="*/ 4441371 w 4441371"/>
                <a:gd name="connsiteY12" fmla="*/ 0 h 1730634"/>
                <a:gd name="connsiteX0" fmla="*/ 0 w 4454494"/>
                <a:gd name="connsiteY0" fmla="*/ 30063 h 1730634"/>
                <a:gd name="connsiteX1" fmla="*/ 216323 w 4454494"/>
                <a:gd name="connsiteY1" fmla="*/ 493486 h 1730634"/>
                <a:gd name="connsiteX2" fmla="*/ 463067 w 4454494"/>
                <a:gd name="connsiteY2" fmla="*/ 856343 h 1730634"/>
                <a:gd name="connsiteX3" fmla="*/ 811408 w 4454494"/>
                <a:gd name="connsiteY3" fmla="*/ 1190171 h 1730634"/>
                <a:gd name="connsiteX4" fmla="*/ 1421009 w 4454494"/>
                <a:gd name="connsiteY4" fmla="*/ 1553029 h 1730634"/>
                <a:gd name="connsiteX5" fmla="*/ 2103180 w 4454494"/>
                <a:gd name="connsiteY5" fmla="*/ 1712685 h 1730634"/>
                <a:gd name="connsiteX6" fmla="*/ 2649734 w 4454494"/>
                <a:gd name="connsiteY6" fmla="*/ 1712231 h 1730634"/>
                <a:gd name="connsiteX7" fmla="*/ 3191752 w 4454494"/>
                <a:gd name="connsiteY7" fmla="*/ 1582057 h 1730634"/>
                <a:gd name="connsiteX8" fmla="*/ 3569123 w 4454494"/>
                <a:gd name="connsiteY8" fmla="*/ 1407885 h 1730634"/>
                <a:gd name="connsiteX9" fmla="*/ 3902952 w 4454494"/>
                <a:gd name="connsiteY9" fmla="*/ 1132568 h 1730634"/>
                <a:gd name="connsiteX10" fmla="*/ 4222719 w 4454494"/>
                <a:gd name="connsiteY10" fmla="*/ 634093 h 1730634"/>
                <a:gd name="connsiteX11" fmla="*/ 4381923 w 4454494"/>
                <a:gd name="connsiteY11" fmla="*/ 275771 h 1730634"/>
                <a:gd name="connsiteX12" fmla="*/ 4454494 w 4454494"/>
                <a:gd name="connsiteY12" fmla="*/ 0 h 1730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54494" h="1730634">
                  <a:moveTo>
                    <a:pt x="0" y="30063"/>
                  </a:moveTo>
                  <a:cubicBezTo>
                    <a:pt x="41124" y="95378"/>
                    <a:pt x="151009" y="384629"/>
                    <a:pt x="216323" y="493486"/>
                  </a:cubicBezTo>
                  <a:cubicBezTo>
                    <a:pt x="281637" y="602343"/>
                    <a:pt x="363886" y="740229"/>
                    <a:pt x="463067" y="856343"/>
                  </a:cubicBezTo>
                  <a:cubicBezTo>
                    <a:pt x="562248" y="972457"/>
                    <a:pt x="651751" y="1074057"/>
                    <a:pt x="811408" y="1190171"/>
                  </a:cubicBezTo>
                  <a:cubicBezTo>
                    <a:pt x="971065" y="1306285"/>
                    <a:pt x="1205714" y="1465943"/>
                    <a:pt x="1421009" y="1553029"/>
                  </a:cubicBezTo>
                  <a:cubicBezTo>
                    <a:pt x="1636304" y="1640115"/>
                    <a:pt x="1898393" y="1686151"/>
                    <a:pt x="2103180" y="1712685"/>
                  </a:cubicBezTo>
                  <a:cubicBezTo>
                    <a:pt x="2307968" y="1739219"/>
                    <a:pt x="2468305" y="1734002"/>
                    <a:pt x="2649734" y="1712231"/>
                  </a:cubicBezTo>
                  <a:cubicBezTo>
                    <a:pt x="2831163" y="1690460"/>
                    <a:pt x="3038521" y="1632781"/>
                    <a:pt x="3191752" y="1582057"/>
                  </a:cubicBezTo>
                  <a:cubicBezTo>
                    <a:pt x="3344984" y="1531333"/>
                    <a:pt x="3450590" y="1482800"/>
                    <a:pt x="3569123" y="1407885"/>
                  </a:cubicBezTo>
                  <a:cubicBezTo>
                    <a:pt x="3687656" y="1332970"/>
                    <a:pt x="3794019" y="1261533"/>
                    <a:pt x="3902952" y="1132568"/>
                  </a:cubicBezTo>
                  <a:cubicBezTo>
                    <a:pt x="4011885" y="1003603"/>
                    <a:pt x="4142890" y="776893"/>
                    <a:pt x="4222719" y="634093"/>
                  </a:cubicBezTo>
                  <a:cubicBezTo>
                    <a:pt x="4302548" y="491293"/>
                    <a:pt x="4343294" y="381453"/>
                    <a:pt x="4381923" y="275771"/>
                  </a:cubicBezTo>
                  <a:cubicBezTo>
                    <a:pt x="4420552" y="170089"/>
                    <a:pt x="4435142" y="83457"/>
                    <a:pt x="4454494" y="0"/>
                  </a:cubicBezTo>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AU">
                <a:solidFill>
                  <a:prstClr val="white"/>
                </a:solidFill>
              </a:endParaRPr>
            </a:p>
          </p:txBody>
        </p:sp>
      </p:grpSp>
      <p:sp>
        <p:nvSpPr>
          <p:cNvPr id="38" name="TextBox 37"/>
          <p:cNvSpPr txBox="1"/>
          <p:nvPr/>
        </p:nvSpPr>
        <p:spPr>
          <a:xfrm>
            <a:off x="1371600" y="304800"/>
            <a:ext cx="1415772" cy="369332"/>
          </a:xfrm>
          <a:prstGeom prst="rect">
            <a:avLst/>
          </a:prstGeom>
          <a:noFill/>
          <a:ln>
            <a:solidFill>
              <a:srgbClr val="0000FF"/>
            </a:solidFill>
          </a:ln>
        </p:spPr>
        <p:txBody>
          <a:bodyPr wrap="none">
            <a:spAutoFit/>
          </a:bodyPr>
          <a:lstStyle/>
          <a:p>
            <a:pPr>
              <a:defRPr/>
            </a:pPr>
            <a:r>
              <a:rPr lang="en-US" dirty="0">
                <a:solidFill>
                  <a:srgbClr val="0000FF"/>
                </a:solidFill>
              </a:rPr>
              <a:t>SPIROMETRY   </a:t>
            </a:r>
          </a:p>
        </p:txBody>
      </p:sp>
    </p:spTree>
    <p:extLst>
      <p:ext uri="{BB962C8B-B14F-4D97-AF65-F5344CB8AC3E}">
        <p14:creationId xmlns:p14="http://schemas.microsoft.com/office/powerpoint/2010/main" val="3626183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88938"/>
            <a:ext cx="9296400" cy="830262"/>
          </a:xfrm>
          <a:prstGeom prst="rect">
            <a:avLst/>
          </a:prstGeom>
          <a:solidFill>
            <a:schemeClr val="accent1">
              <a:lumMod val="20000"/>
              <a:lumOff val="80000"/>
            </a:schemeClr>
          </a:solidFill>
          <a:ln>
            <a:solidFill>
              <a:srgbClr val="0000FF"/>
            </a:solidFill>
          </a:ln>
        </p:spPr>
        <p:txBody>
          <a:bodyPr wrap="none">
            <a:spAutoFit/>
          </a:bodyPr>
          <a:lstStyle/>
          <a:p>
            <a:pPr>
              <a:defRPr/>
            </a:pPr>
            <a:r>
              <a:rPr lang="en-US" sz="2400" i="0" dirty="0" err="1">
                <a:latin typeface="Arial"/>
                <a:cs typeface="Arial"/>
              </a:rPr>
              <a:t>Đo</a:t>
            </a:r>
            <a:r>
              <a:rPr lang="en-US" sz="2400" i="0" dirty="0">
                <a:latin typeface="Arial"/>
                <a:cs typeface="Arial"/>
              </a:rPr>
              <a:t> </a:t>
            </a:r>
            <a:r>
              <a:rPr lang="en-US" sz="2400" i="0" dirty="0" err="1">
                <a:latin typeface="Arial"/>
                <a:cs typeface="Arial"/>
              </a:rPr>
              <a:t>khí</a:t>
            </a:r>
            <a:r>
              <a:rPr lang="en-US" sz="2400" i="0" dirty="0">
                <a:latin typeface="Arial"/>
                <a:cs typeface="Arial"/>
              </a:rPr>
              <a:t> NO </a:t>
            </a:r>
            <a:r>
              <a:rPr lang="en-US" sz="2400" i="0" dirty="0" err="1">
                <a:latin typeface="Arial"/>
                <a:cs typeface="Arial"/>
              </a:rPr>
              <a:t>thở</a:t>
            </a:r>
            <a:r>
              <a:rPr lang="en-US" sz="2400" i="0" dirty="0">
                <a:latin typeface="Arial"/>
                <a:cs typeface="Arial"/>
              </a:rPr>
              <a:t> </a:t>
            </a:r>
            <a:r>
              <a:rPr lang="en-US" sz="2400" i="0" dirty="0" err="1">
                <a:latin typeface="Arial"/>
                <a:cs typeface="Arial"/>
              </a:rPr>
              <a:t>ra</a:t>
            </a:r>
            <a:r>
              <a:rPr lang="en-US" sz="2400" i="0" dirty="0">
                <a:latin typeface="Arial"/>
                <a:cs typeface="Arial"/>
              </a:rPr>
              <a:t> :</a:t>
            </a:r>
            <a:r>
              <a:rPr lang="en-US" sz="2400" i="0" dirty="0" err="1">
                <a:latin typeface="Arial"/>
                <a:cs typeface="Arial"/>
              </a:rPr>
              <a:t>chứng</a:t>
            </a:r>
            <a:r>
              <a:rPr lang="en-US" sz="2400" i="0" dirty="0">
                <a:latin typeface="Arial"/>
                <a:cs typeface="Arial"/>
              </a:rPr>
              <a:t> </a:t>
            </a:r>
            <a:r>
              <a:rPr lang="en-US" sz="2400" i="0" dirty="0" err="1">
                <a:latin typeface="Arial"/>
                <a:cs typeface="Arial"/>
              </a:rPr>
              <a:t>tỏ</a:t>
            </a:r>
            <a:r>
              <a:rPr lang="en-US" sz="2400" i="0" dirty="0">
                <a:latin typeface="Arial"/>
                <a:cs typeface="Arial"/>
              </a:rPr>
              <a:t> </a:t>
            </a:r>
            <a:r>
              <a:rPr lang="en-US" sz="2400" i="0" dirty="0" err="1">
                <a:latin typeface="Arial"/>
                <a:cs typeface="Arial"/>
              </a:rPr>
              <a:t>có</a:t>
            </a:r>
            <a:r>
              <a:rPr lang="en-US" sz="2400" i="0" dirty="0">
                <a:latin typeface="Arial"/>
                <a:cs typeface="Arial"/>
              </a:rPr>
              <a:t> </a:t>
            </a:r>
            <a:r>
              <a:rPr lang="en-US" sz="2400" i="0" dirty="0" err="1">
                <a:latin typeface="Arial"/>
                <a:cs typeface="Arial"/>
              </a:rPr>
              <a:t>tình</a:t>
            </a:r>
            <a:r>
              <a:rPr lang="en-US" sz="2400" i="0" dirty="0">
                <a:latin typeface="Arial"/>
                <a:cs typeface="Arial"/>
              </a:rPr>
              <a:t> </a:t>
            </a:r>
            <a:r>
              <a:rPr lang="en-US" sz="2400" i="0" dirty="0" err="1">
                <a:latin typeface="Arial"/>
                <a:cs typeface="Arial"/>
              </a:rPr>
              <a:t>trạng</a:t>
            </a:r>
            <a:r>
              <a:rPr lang="en-US" sz="2400" i="0" dirty="0">
                <a:latin typeface="Arial"/>
                <a:cs typeface="Arial"/>
              </a:rPr>
              <a:t> </a:t>
            </a:r>
            <a:r>
              <a:rPr lang="en-US" sz="2400" i="0" dirty="0" err="1">
                <a:latin typeface="Arial"/>
                <a:cs typeface="Arial"/>
              </a:rPr>
              <a:t>viêm</a:t>
            </a:r>
            <a:endParaRPr lang="en-US" sz="2400" i="0" dirty="0">
              <a:latin typeface="Arial"/>
              <a:cs typeface="Arial"/>
            </a:endParaRPr>
          </a:p>
          <a:p>
            <a:pPr>
              <a:defRPr/>
            </a:pPr>
            <a:r>
              <a:rPr lang="en-US" sz="2400" i="0" dirty="0">
                <a:latin typeface="Arial"/>
                <a:cs typeface="Arial"/>
              </a:rPr>
              <a:t>  </a:t>
            </a:r>
            <a:r>
              <a:rPr lang="en-US" sz="2400" i="0" dirty="0" err="1">
                <a:latin typeface="Arial"/>
                <a:cs typeface="Arial"/>
              </a:rPr>
              <a:t>tăng</a:t>
            </a:r>
            <a:r>
              <a:rPr lang="en-US" sz="2400" i="0" dirty="0">
                <a:latin typeface="Arial"/>
                <a:cs typeface="Arial"/>
              </a:rPr>
              <a:t> </a:t>
            </a:r>
            <a:r>
              <a:rPr lang="en-US" sz="2400" i="0" dirty="0" err="1">
                <a:latin typeface="Arial"/>
                <a:cs typeface="Arial"/>
              </a:rPr>
              <a:t>trong</a:t>
            </a:r>
            <a:r>
              <a:rPr lang="en-US" sz="2400" i="0" dirty="0">
                <a:latin typeface="Arial"/>
                <a:cs typeface="Arial"/>
              </a:rPr>
              <a:t> </a:t>
            </a:r>
            <a:r>
              <a:rPr lang="en-US" sz="2400" i="0" dirty="0" err="1">
                <a:latin typeface="Arial"/>
                <a:cs typeface="Arial"/>
              </a:rPr>
              <a:t>cơn</a:t>
            </a:r>
            <a:r>
              <a:rPr lang="en-US" sz="2400" i="0" dirty="0">
                <a:latin typeface="Arial"/>
                <a:cs typeface="Arial"/>
              </a:rPr>
              <a:t> hen </a:t>
            </a:r>
            <a:r>
              <a:rPr lang="en-US" sz="2400" i="0" dirty="0" err="1">
                <a:latin typeface="Arial"/>
                <a:cs typeface="Arial"/>
              </a:rPr>
              <a:t>cấp</a:t>
            </a:r>
            <a:r>
              <a:rPr lang="en-US" sz="2400" i="0" dirty="0">
                <a:latin typeface="Arial"/>
                <a:cs typeface="Arial"/>
              </a:rPr>
              <a:t>, </a:t>
            </a:r>
            <a:r>
              <a:rPr lang="en-US" sz="2400" i="0" dirty="0" err="1">
                <a:latin typeface="Arial"/>
                <a:cs typeface="Arial"/>
              </a:rPr>
              <a:t>giảm</a:t>
            </a:r>
            <a:r>
              <a:rPr lang="en-US" sz="2400" i="0" dirty="0">
                <a:latin typeface="Arial"/>
                <a:cs typeface="Arial"/>
              </a:rPr>
              <a:t> </a:t>
            </a:r>
            <a:r>
              <a:rPr lang="en-US" sz="2400" i="0" dirty="0" err="1">
                <a:latin typeface="Arial"/>
                <a:cs typeface="Arial"/>
              </a:rPr>
              <a:t>với</a:t>
            </a:r>
            <a:r>
              <a:rPr lang="en-US" sz="2400" i="0" dirty="0">
                <a:latin typeface="Arial"/>
                <a:cs typeface="Arial"/>
              </a:rPr>
              <a:t> corticoid, </a:t>
            </a:r>
            <a:r>
              <a:rPr lang="en-US" sz="2400" i="0" dirty="0" err="1">
                <a:latin typeface="Arial"/>
                <a:cs typeface="Arial"/>
              </a:rPr>
              <a:t>montelukast</a:t>
            </a:r>
            <a:r>
              <a:rPr lang="en-US" sz="2400" i="0" dirty="0">
                <a:latin typeface="Arial"/>
                <a:cs typeface="Arial"/>
              </a:rPr>
              <a:t>( </a:t>
            </a:r>
            <a:r>
              <a:rPr lang="en-US" sz="2400" i="0" dirty="0" err="1">
                <a:latin typeface="Arial"/>
                <a:cs typeface="Arial"/>
              </a:rPr>
              <a:t>trẻ</a:t>
            </a:r>
            <a:r>
              <a:rPr lang="en-US" sz="2400" i="0" dirty="0">
                <a:latin typeface="Arial"/>
                <a:cs typeface="Arial"/>
              </a:rPr>
              <a:t> &gt; 2 t)</a:t>
            </a:r>
          </a:p>
        </p:txBody>
      </p:sp>
      <p:pic>
        <p:nvPicPr>
          <p:cNvPr id="3789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619250"/>
            <a:ext cx="3811587" cy="1352550"/>
          </a:xfrm>
          <a:prstGeom prst="rect">
            <a:avLst/>
          </a:prstGeom>
          <a:noFill/>
          <a:ln w="9525">
            <a:solidFill>
              <a:srgbClr val="0000FF"/>
            </a:solidFill>
            <a:miter lim="800000"/>
            <a:headEnd/>
            <a:tailEnd/>
          </a:ln>
          <a:extLst>
            <a:ext uri="{909E8E84-426E-40dd-AFC4-6F175D3DCCD1}">
              <a14:hiddenFill xmlns:a14="http://schemas.microsoft.com/office/drawing/2010/main" xmlns="">
                <a:solidFill>
                  <a:srgbClr val="FFFFFF"/>
                </a:solidFill>
              </a14:hiddenFill>
            </a:ext>
          </a:extLst>
        </p:spPr>
      </p:pic>
      <p:sp>
        <p:nvSpPr>
          <p:cNvPr id="37892" name="TextBox 3"/>
          <p:cNvSpPr txBox="1">
            <a:spLocks noChangeArrowheads="1"/>
          </p:cNvSpPr>
          <p:nvPr/>
        </p:nvSpPr>
        <p:spPr bwMode="auto">
          <a:xfrm>
            <a:off x="4710113" y="3438525"/>
            <a:ext cx="1995487" cy="523875"/>
          </a:xfrm>
          <a:prstGeom prst="rect">
            <a:avLst/>
          </a:prstGeom>
          <a:solidFill>
            <a:srgbClr val="FCFF7B"/>
          </a:solidFill>
          <a:ln w="9525">
            <a:solidFill>
              <a:srgbClr val="0000FF"/>
            </a:solidFill>
            <a:miter lim="800000"/>
            <a:headEnd/>
            <a:tailEnd/>
          </a:ln>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sz="2800">
                <a:latin typeface="Arial" charset="0"/>
                <a:cs typeface="Arial" charset="0"/>
              </a:rPr>
              <a:t>Test lẫy da </a:t>
            </a:r>
          </a:p>
        </p:txBody>
      </p:sp>
      <p:pic>
        <p:nvPicPr>
          <p:cNvPr id="37893" name="Picture 6" descr="canon mai 04 0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463" y="4114800"/>
            <a:ext cx="2008187" cy="1792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5511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7" name="Object 1"/>
          <p:cNvGraphicFramePr>
            <a:graphicFrameLocks noChangeAspect="1"/>
          </p:cNvGraphicFramePr>
          <p:nvPr>
            <p:extLst>
              <p:ext uri="{D42A27DB-BD31-4B8C-83A1-F6EECF244321}">
                <p14:modId xmlns:p14="http://schemas.microsoft.com/office/powerpoint/2010/main" val="50116278"/>
              </p:ext>
            </p:extLst>
          </p:nvPr>
        </p:nvGraphicFramePr>
        <p:xfrm>
          <a:off x="3181110" y="152850"/>
          <a:ext cx="5638800" cy="6324600"/>
        </p:xfrm>
        <a:graphic>
          <a:graphicData uri="http://schemas.openxmlformats.org/presentationml/2006/ole">
            <mc:AlternateContent xmlns:mc="http://schemas.openxmlformats.org/markup-compatibility/2006">
              <mc:Choice xmlns:v="urn:schemas-microsoft-com:vml" Requires="v">
                <p:oleObj spid="_x0000_s51411" name="Document" r:id="rId4" imgW="5803900" imgH="8102600" progId="Word.Document.12">
                  <p:link updateAutomatic="1"/>
                </p:oleObj>
              </mc:Choice>
              <mc:Fallback>
                <p:oleObj name="Document" r:id="rId4" imgW="5803900" imgH="8102600" progId="Word.Document.12">
                  <p:link updateAutomatic="1"/>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1110" y="152850"/>
                        <a:ext cx="5638800" cy="6324600"/>
                      </a:xfrm>
                      <a:prstGeom prst="rect">
                        <a:avLst/>
                      </a:prstGeom>
                      <a:solidFill>
                        <a:srgbClr val="CCFFCC"/>
                      </a:solidFill>
                      <a:ln w="9525">
                        <a:solidFill>
                          <a:srgbClr val="FF0000"/>
                        </a:solidFill>
                        <a:miter lim="800000"/>
                        <a:headEnd/>
                        <a:tailEnd/>
                      </a:ln>
                    </p:spPr>
                  </p:pic>
                </p:oleObj>
              </mc:Fallback>
            </mc:AlternateContent>
          </a:graphicData>
        </a:graphic>
      </p:graphicFrame>
      <p:sp>
        <p:nvSpPr>
          <p:cNvPr id="24578" name="Rectangle 2"/>
          <p:cNvSpPr>
            <a:spLocks noChangeArrowheads="1"/>
          </p:cNvSpPr>
          <p:nvPr/>
        </p:nvSpPr>
        <p:spPr bwMode="auto">
          <a:xfrm>
            <a:off x="4210968" y="169345"/>
            <a:ext cx="3314700" cy="190500"/>
          </a:xfrm>
          <a:prstGeom prst="rect">
            <a:avLst/>
          </a:prstGeom>
          <a:solidFill>
            <a:srgbClr val="CCFFCC"/>
          </a:solidFill>
          <a:ln>
            <a:noFill/>
          </a:ln>
          <a:extLst>
            <a:ext uri="{91240B29-F687-4f45-9708-019B960494DF}">
              <a14:hiddenLine xmlns:a14="http://schemas.microsoft.com/office/drawing/2010/main" xmlns="" w="9525">
                <a:solidFill>
                  <a:srgbClr val="000000"/>
                </a:solidFill>
                <a:round/>
                <a:headEnd/>
                <a:tailEnd/>
              </a14:hiddenLine>
            </a:ext>
          </a:extLst>
        </p:spPr>
        <p:txBody>
          <a:bodyPr lIns="45720" tIns="22860" rIns="45720" bIns="22860"/>
          <a:lstStyle/>
          <a:p>
            <a:pPr defTabSz="914400"/>
            <a:endParaRPr lang="en-US"/>
          </a:p>
        </p:txBody>
      </p:sp>
      <p:sp>
        <p:nvSpPr>
          <p:cNvPr id="24579" name="TextBox 3"/>
          <p:cNvSpPr txBox="1">
            <a:spLocks noChangeArrowheads="1"/>
          </p:cNvSpPr>
          <p:nvPr/>
        </p:nvSpPr>
        <p:spPr bwMode="auto">
          <a:xfrm>
            <a:off x="275654" y="1866900"/>
            <a:ext cx="2339052" cy="661720"/>
          </a:xfrm>
          <a:prstGeom prst="rect">
            <a:avLst/>
          </a:prstGeom>
          <a:solidFill>
            <a:srgbClr val="CCFF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45720" tIns="22860" rIns="45720" bIns="22860">
            <a:spAutoFit/>
          </a:bodyPr>
          <a:lstStyle>
            <a:lvl1pPr eaLnBrk="0" hangingPunct="0">
              <a:defRPr sz="3600">
                <a:solidFill>
                  <a:schemeClr val="tx1"/>
                </a:solidFill>
                <a:latin typeface="Arial" charset="0"/>
                <a:ea typeface="ＭＳ Ｐゴシック" charset="0"/>
                <a:cs typeface="ＭＳ Ｐゴシック" charset="0"/>
              </a:defRPr>
            </a:lvl1pPr>
            <a:lvl2pPr marL="742950" indent="-285750" eaLnBrk="0" hangingPunct="0">
              <a:defRPr sz="3600">
                <a:solidFill>
                  <a:schemeClr val="tx1"/>
                </a:solidFill>
                <a:latin typeface="Arial" charset="0"/>
                <a:ea typeface="ＭＳ Ｐゴシック" charset="0"/>
              </a:defRPr>
            </a:lvl2pPr>
            <a:lvl3pPr marL="1143000" indent="-228600" eaLnBrk="0" hangingPunct="0">
              <a:defRPr sz="3600">
                <a:solidFill>
                  <a:schemeClr val="tx1"/>
                </a:solidFill>
                <a:latin typeface="Arial" charset="0"/>
                <a:ea typeface="ＭＳ Ｐゴシック" charset="0"/>
              </a:defRPr>
            </a:lvl3pPr>
            <a:lvl4pPr marL="1600200" indent="-228600" eaLnBrk="0" hangingPunct="0">
              <a:defRPr sz="3600">
                <a:solidFill>
                  <a:schemeClr val="tx1"/>
                </a:solidFill>
                <a:latin typeface="Arial" charset="0"/>
                <a:ea typeface="ＭＳ Ｐゴシック" charset="0"/>
              </a:defRPr>
            </a:lvl4pPr>
            <a:lvl5pPr marL="2057400" indent="-228600" eaLnBrk="0" hangingPunct="0">
              <a:defRPr sz="3600">
                <a:solidFill>
                  <a:schemeClr val="tx1"/>
                </a:solidFill>
                <a:latin typeface="Arial" charset="0"/>
                <a:ea typeface="ＭＳ Ｐゴシック" charset="0"/>
              </a:defRPr>
            </a:lvl5pPr>
            <a:lvl6pPr marL="2514600" indent="-228600" eaLnBrk="0" fontAlgn="base" hangingPunct="0">
              <a:spcBef>
                <a:spcPct val="0"/>
              </a:spcBef>
              <a:spcAft>
                <a:spcPct val="0"/>
              </a:spcAft>
              <a:defRPr sz="3600">
                <a:solidFill>
                  <a:schemeClr val="tx1"/>
                </a:solidFill>
                <a:latin typeface="Arial" charset="0"/>
                <a:ea typeface="ＭＳ Ｐゴシック" charset="0"/>
              </a:defRPr>
            </a:lvl6pPr>
            <a:lvl7pPr marL="2971800" indent="-228600" eaLnBrk="0" fontAlgn="base" hangingPunct="0">
              <a:spcBef>
                <a:spcPct val="0"/>
              </a:spcBef>
              <a:spcAft>
                <a:spcPct val="0"/>
              </a:spcAft>
              <a:defRPr sz="3600">
                <a:solidFill>
                  <a:schemeClr val="tx1"/>
                </a:solidFill>
                <a:latin typeface="Arial" charset="0"/>
                <a:ea typeface="ＭＳ Ｐゴシック" charset="0"/>
              </a:defRPr>
            </a:lvl7pPr>
            <a:lvl8pPr marL="3429000" indent="-228600" eaLnBrk="0" fontAlgn="base" hangingPunct="0">
              <a:spcBef>
                <a:spcPct val="0"/>
              </a:spcBef>
              <a:spcAft>
                <a:spcPct val="0"/>
              </a:spcAft>
              <a:defRPr sz="3600">
                <a:solidFill>
                  <a:schemeClr val="tx1"/>
                </a:solidFill>
                <a:latin typeface="Arial" charset="0"/>
                <a:ea typeface="ＭＳ Ｐゴシック" charset="0"/>
              </a:defRPr>
            </a:lvl8pPr>
            <a:lvl9pPr marL="3886200" indent="-228600" eaLnBrk="0" fontAlgn="base" hangingPunct="0">
              <a:spcBef>
                <a:spcPct val="0"/>
              </a:spcBef>
              <a:spcAft>
                <a:spcPct val="0"/>
              </a:spcAft>
              <a:defRPr sz="3600">
                <a:solidFill>
                  <a:schemeClr val="tx1"/>
                </a:solidFill>
                <a:latin typeface="Arial" charset="0"/>
                <a:ea typeface="ＭＳ Ｐゴシック" charset="0"/>
              </a:defRPr>
            </a:lvl9pPr>
          </a:lstStyle>
          <a:p>
            <a:pPr algn="ctr" eaLnBrk="1" hangingPunct="1"/>
            <a:r>
              <a:rPr lang="en-US" sz="2000" dirty="0">
                <a:solidFill>
                  <a:srgbClr val="0000FF"/>
                </a:solidFill>
              </a:rPr>
              <a:t>LƯU ĐỒ TIẾP CẬN</a:t>
            </a:r>
          </a:p>
          <a:p>
            <a:pPr algn="ctr" eaLnBrk="1" hangingPunct="1"/>
            <a:r>
              <a:rPr lang="en-US" sz="2000" dirty="0">
                <a:solidFill>
                  <a:srgbClr val="0000FF"/>
                </a:solidFill>
              </a:rPr>
              <a:t>CHẨN ĐOÁN</a:t>
            </a:r>
          </a:p>
        </p:txBody>
      </p:sp>
    </p:spTree>
    <p:extLst>
      <p:ext uri="{BB962C8B-B14F-4D97-AF65-F5344CB8AC3E}">
        <p14:creationId xmlns:p14="http://schemas.microsoft.com/office/powerpoint/2010/main" val="2063014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solidFill>
            <a:srgbClr val="CCCCCC"/>
          </a:solidFill>
          <a:ln>
            <a:solidFill>
              <a:srgbClr val="0000FF"/>
            </a:solidFill>
            <a:miter lim="800000"/>
            <a:headEnd/>
            <a:tailEnd/>
          </a:ln>
        </p:spPr>
        <p:txBody>
          <a:bodyPr/>
          <a:lstStyle/>
          <a:p>
            <a:r>
              <a:rPr lang="en-US" sz="3600">
                <a:solidFill>
                  <a:srgbClr val="FF0000"/>
                </a:solidFill>
                <a:latin typeface="Arial" charset="0"/>
                <a:cs typeface="Arial" charset="0"/>
              </a:rPr>
              <a:t>PHÂN LOẠI KIỂU HÌNH HEN</a:t>
            </a:r>
          </a:p>
        </p:txBody>
      </p:sp>
      <p:sp>
        <p:nvSpPr>
          <p:cNvPr id="39939" name="Text Placeholder 2"/>
          <p:cNvSpPr>
            <a:spLocks noGrp="1"/>
          </p:cNvSpPr>
          <p:nvPr>
            <p:ph type="body" idx="1"/>
          </p:nvPr>
        </p:nvSpPr>
        <p:spPr>
          <a:solidFill>
            <a:srgbClr val="C2FFF0"/>
          </a:solidFill>
          <a:ln>
            <a:solidFill>
              <a:srgbClr val="0000FF"/>
            </a:solidFill>
            <a:miter lim="800000"/>
            <a:headEnd/>
            <a:tailEnd/>
          </a:ln>
        </p:spPr>
        <p:txBody>
          <a:bodyPr/>
          <a:lstStyle/>
          <a:p>
            <a:pPr algn="ctr"/>
            <a:r>
              <a:rPr lang="en-US" dirty="0">
                <a:solidFill>
                  <a:srgbClr val="0000FF"/>
                </a:solidFill>
                <a:latin typeface="Arial" charset="0"/>
                <a:cs typeface="Arial" charset="0"/>
              </a:rPr>
              <a:t>THEO TRIỆU CHỨNG </a:t>
            </a:r>
          </a:p>
        </p:txBody>
      </p:sp>
      <p:sp>
        <p:nvSpPr>
          <p:cNvPr id="4" name="Content Placeholder 3"/>
          <p:cNvSpPr>
            <a:spLocks noGrp="1"/>
          </p:cNvSpPr>
          <p:nvPr>
            <p:ph sz="half" idx="2"/>
          </p:nvPr>
        </p:nvSpPr>
        <p:spPr>
          <a:xfrm>
            <a:off x="457200" y="2174875"/>
            <a:ext cx="4040188" cy="2016125"/>
          </a:xfrm>
          <a:ln w="28575">
            <a:solidFill>
              <a:srgbClr val="E20DB8"/>
            </a:solidFill>
          </a:ln>
        </p:spPr>
        <p:txBody>
          <a:bodyPr>
            <a:normAutofit lnSpcReduction="10000"/>
          </a:bodyPr>
          <a:lstStyle/>
          <a:p>
            <a:pPr>
              <a:defRPr/>
            </a:pPr>
            <a:r>
              <a:rPr lang="vi-VN" sz="2000" b="1" dirty="0">
                <a:solidFill>
                  <a:srgbClr val="FF0000"/>
                </a:solidFill>
                <a:latin typeface="Arial"/>
                <a:cs typeface="Arial"/>
              </a:rPr>
              <a:t>Khò khè từng đợ</a:t>
            </a:r>
            <a:r>
              <a:rPr lang="vi-VN" sz="2000" dirty="0">
                <a:solidFill>
                  <a:schemeClr val="tx1">
                    <a:lumMod val="10000"/>
                  </a:schemeClr>
                </a:solidFill>
                <a:latin typeface="Arial"/>
                <a:cs typeface="Arial"/>
              </a:rPr>
              <a:t>t: xảy ra thành từng đợt riêng biệt</a:t>
            </a:r>
          </a:p>
          <a:p>
            <a:pPr marL="0" indent="0">
              <a:buFontTx/>
              <a:buNone/>
              <a:defRPr/>
            </a:pPr>
            <a:r>
              <a:rPr lang="vi-VN" sz="2000" dirty="0">
                <a:solidFill>
                  <a:schemeClr val="tx1">
                    <a:lumMod val="10000"/>
                  </a:schemeClr>
                </a:solidFill>
                <a:latin typeface="Arial"/>
                <a:cs typeface="Arial"/>
              </a:rPr>
              <a:t>	-đi kèm VHHT</a:t>
            </a:r>
            <a:r>
              <a:rPr lang="en-US" sz="2000" dirty="0">
                <a:solidFill>
                  <a:schemeClr val="tx1">
                    <a:lumMod val="10000"/>
                  </a:schemeClr>
                </a:solidFill>
                <a:latin typeface="Arial"/>
                <a:cs typeface="Arial"/>
              </a:rPr>
              <a:t>do virus</a:t>
            </a:r>
            <a:r>
              <a:rPr lang="vi-VN" sz="2000" dirty="0">
                <a:solidFill>
                  <a:schemeClr val="tx1">
                    <a:lumMod val="10000"/>
                  </a:schemeClr>
                </a:solidFill>
                <a:latin typeface="Arial"/>
                <a:cs typeface="Arial"/>
              </a:rPr>
              <a:t> </a:t>
            </a:r>
          </a:p>
          <a:p>
            <a:pPr marL="0" indent="0">
              <a:buFontTx/>
              <a:buNone/>
              <a:defRPr/>
            </a:pPr>
            <a:r>
              <a:rPr lang="vi-VN" sz="2000" dirty="0">
                <a:solidFill>
                  <a:schemeClr val="tx1">
                    <a:lumMod val="10000"/>
                  </a:schemeClr>
                </a:solidFill>
                <a:latin typeface="Arial"/>
                <a:cs typeface="Arial"/>
              </a:rPr>
              <a:t>	- không có triệu chứng 	giữa các đợt</a:t>
            </a:r>
            <a:endParaRPr lang="en-US" sz="2000" dirty="0">
              <a:solidFill>
                <a:schemeClr val="tx1">
                  <a:lumMod val="10000"/>
                </a:schemeClr>
              </a:solidFill>
              <a:latin typeface="Arial"/>
              <a:cs typeface="Arial"/>
            </a:endParaRPr>
          </a:p>
          <a:p>
            <a:pPr marL="0" indent="0">
              <a:buNone/>
              <a:defRPr/>
            </a:pPr>
            <a:r>
              <a:rPr lang="en-US" b="1" dirty="0">
                <a:solidFill>
                  <a:srgbClr val="FF0000"/>
                </a:solidFill>
              </a:rPr>
              <a:t>PN </a:t>
            </a:r>
            <a:r>
              <a:rPr lang="en-US" b="1" dirty="0" err="1">
                <a:solidFill>
                  <a:srgbClr val="FF0000"/>
                </a:solidFill>
              </a:rPr>
              <a:t>với</a:t>
            </a:r>
            <a:r>
              <a:rPr lang="en-US" b="1" dirty="0">
                <a:solidFill>
                  <a:srgbClr val="FF0000"/>
                </a:solidFill>
              </a:rPr>
              <a:t> Montelukast.</a:t>
            </a:r>
          </a:p>
        </p:txBody>
      </p:sp>
      <p:sp>
        <p:nvSpPr>
          <p:cNvPr id="60421" name="Text Placeholder 4"/>
          <p:cNvSpPr>
            <a:spLocks noGrp="1"/>
          </p:cNvSpPr>
          <p:nvPr>
            <p:ph type="body" sz="quarter" idx="3"/>
          </p:nvPr>
        </p:nvSpPr>
        <p:spPr>
          <a:solidFill>
            <a:schemeClr val="accent1">
              <a:lumMod val="20000"/>
              <a:lumOff val="80000"/>
            </a:schemeClr>
          </a:solidFill>
          <a:ln>
            <a:solidFill>
              <a:srgbClr val="0000FF"/>
            </a:solidFill>
            <a:miter lim="800000"/>
            <a:headEnd/>
            <a:tailEnd/>
          </a:ln>
        </p:spPr>
        <p:txBody>
          <a:bodyPr/>
          <a:lstStyle/>
          <a:p>
            <a:pPr algn="ctr">
              <a:defRPr/>
            </a:pPr>
            <a:r>
              <a:rPr lang="en-US">
                <a:solidFill>
                  <a:srgbClr val="6600FF"/>
                </a:solidFill>
                <a:latin typeface="Arial" charset="0"/>
                <a:cs typeface="Arial" charset="0"/>
              </a:rPr>
              <a:t>THEO THỜI GIAN</a:t>
            </a:r>
          </a:p>
        </p:txBody>
      </p:sp>
      <p:sp>
        <p:nvSpPr>
          <p:cNvPr id="6" name="Content Placeholder 5"/>
          <p:cNvSpPr>
            <a:spLocks noGrp="1"/>
          </p:cNvSpPr>
          <p:nvPr>
            <p:ph sz="quarter" idx="4"/>
          </p:nvPr>
        </p:nvSpPr>
        <p:spPr>
          <a:xfrm>
            <a:off x="4645025" y="2373313"/>
            <a:ext cx="4041775" cy="3951287"/>
          </a:xfrm>
          <a:ln w="38100">
            <a:solidFill>
              <a:srgbClr val="E20DB8"/>
            </a:solidFill>
          </a:ln>
        </p:spPr>
        <p:txBody>
          <a:bodyPr>
            <a:normAutofit lnSpcReduction="10000"/>
          </a:bodyPr>
          <a:lstStyle/>
          <a:p>
            <a:pPr marL="0" indent="0">
              <a:buFontTx/>
              <a:buNone/>
              <a:defRPr/>
            </a:pPr>
            <a:r>
              <a:rPr lang="vi-VN" sz="2000" b="1" dirty="0">
                <a:solidFill>
                  <a:schemeClr val="accent1">
                    <a:lumMod val="75000"/>
                  </a:schemeClr>
                </a:solidFill>
                <a:latin typeface="Arial"/>
                <a:cs typeface="Arial"/>
              </a:rPr>
              <a:t>Có 3 loại</a:t>
            </a:r>
            <a:endParaRPr lang="en-US" sz="2000" b="1" dirty="0">
              <a:solidFill>
                <a:schemeClr val="accent1">
                  <a:lumMod val="75000"/>
                </a:schemeClr>
              </a:solidFill>
              <a:latin typeface="Arial"/>
              <a:cs typeface="Arial"/>
            </a:endParaRPr>
          </a:p>
          <a:p>
            <a:pPr>
              <a:defRPr/>
            </a:pPr>
            <a:r>
              <a:rPr lang="vi-VN" sz="2000" b="1" dirty="0">
                <a:solidFill>
                  <a:srgbClr val="FF0000"/>
                </a:solidFill>
                <a:latin typeface="Arial"/>
                <a:cs typeface="Arial"/>
              </a:rPr>
              <a:t>Khò khè thoáng qua</a:t>
            </a:r>
            <a:r>
              <a:rPr lang="vi-VN" sz="2000" dirty="0">
                <a:solidFill>
                  <a:srgbClr val="292900"/>
                </a:solidFill>
                <a:latin typeface="Arial"/>
                <a:cs typeface="Arial"/>
              </a:rPr>
              <a:t>: triệu chứng bắt đầu và kết thúc trước 3 tuổi</a:t>
            </a:r>
            <a:endParaRPr lang="en-US" sz="2000" dirty="0">
              <a:solidFill>
                <a:srgbClr val="292900"/>
              </a:solidFill>
              <a:latin typeface="Arial"/>
              <a:cs typeface="Arial"/>
            </a:endParaRPr>
          </a:p>
          <a:p>
            <a:pPr>
              <a:defRPr/>
            </a:pPr>
            <a:r>
              <a:rPr lang="vi-VN" sz="2000" b="1" dirty="0">
                <a:solidFill>
                  <a:srgbClr val="FF0000"/>
                </a:solidFill>
                <a:latin typeface="Arial"/>
                <a:cs typeface="Arial"/>
              </a:rPr>
              <a:t>Khò khè kéo dà</a:t>
            </a:r>
            <a:r>
              <a:rPr lang="vi-VN" sz="2000" dirty="0">
                <a:solidFill>
                  <a:srgbClr val="292900"/>
                </a:solidFill>
                <a:latin typeface="Arial"/>
                <a:cs typeface="Arial"/>
              </a:rPr>
              <a:t>i: triệu chứng bắt đầu trước 3 tuổi và tiếp tục sau 6 tuổi</a:t>
            </a:r>
            <a:endParaRPr lang="en-US" sz="2000" dirty="0">
              <a:solidFill>
                <a:srgbClr val="292900"/>
              </a:solidFill>
              <a:latin typeface="Arial"/>
              <a:cs typeface="Arial"/>
            </a:endParaRPr>
          </a:p>
          <a:p>
            <a:pPr>
              <a:defRPr/>
            </a:pPr>
            <a:r>
              <a:rPr lang="vi-VN" sz="2000" b="1" dirty="0">
                <a:solidFill>
                  <a:srgbClr val="FF0000"/>
                </a:solidFill>
                <a:latin typeface="Arial"/>
                <a:cs typeface="Arial"/>
              </a:rPr>
              <a:t>Khò khè bắt đầu trễ:</a:t>
            </a:r>
            <a:r>
              <a:rPr lang="vi-VN" sz="2000" dirty="0">
                <a:solidFill>
                  <a:srgbClr val="292900"/>
                </a:solidFill>
                <a:latin typeface="Arial"/>
                <a:cs typeface="Arial"/>
              </a:rPr>
              <a:t> triệu chứng bắt đầu sau 3 tuổ</a:t>
            </a:r>
            <a:r>
              <a:rPr lang="en-US" sz="2000" dirty="0">
                <a:solidFill>
                  <a:srgbClr val="292900"/>
                </a:solidFill>
                <a:latin typeface="Arial"/>
                <a:cs typeface="Arial"/>
              </a:rPr>
              <a:t>i </a:t>
            </a:r>
          </a:p>
        </p:txBody>
      </p:sp>
      <p:sp>
        <p:nvSpPr>
          <p:cNvPr id="7" name="TextBox 6"/>
          <p:cNvSpPr txBox="1"/>
          <p:nvPr/>
        </p:nvSpPr>
        <p:spPr>
          <a:xfrm>
            <a:off x="457200" y="4267200"/>
            <a:ext cx="4038600" cy="2554545"/>
          </a:xfrm>
          <a:prstGeom prst="rect">
            <a:avLst/>
          </a:prstGeom>
          <a:noFill/>
          <a:ln w="28575" cmpd="sng">
            <a:solidFill>
              <a:srgbClr val="E20DB8"/>
            </a:solidFill>
          </a:ln>
        </p:spPr>
        <p:txBody>
          <a:bodyPr>
            <a:spAutoFit/>
          </a:bodyPr>
          <a:lstStyle/>
          <a:p>
            <a:pPr marL="342900" indent="-342900">
              <a:buFont typeface="Arial"/>
              <a:buChar char="•"/>
              <a:defRPr/>
            </a:pPr>
            <a:r>
              <a:rPr lang="vi-VN" sz="2000" b="1" i="0" dirty="0">
                <a:latin typeface="Arial"/>
                <a:cs typeface="Arial"/>
              </a:rPr>
              <a:t>Khò khè  đa yếu tố khởi phát: </a:t>
            </a:r>
          </a:p>
          <a:p>
            <a:pPr>
              <a:defRPr/>
            </a:pPr>
            <a:r>
              <a:rPr lang="vi-VN" sz="2000" i="0" dirty="0">
                <a:solidFill>
                  <a:schemeClr val="tx1">
                    <a:lumMod val="10000"/>
                  </a:schemeClr>
                </a:solidFill>
                <a:latin typeface="Arial"/>
                <a:cs typeface="Arial"/>
              </a:rPr>
              <a:t>	 -khởi phát bởi các yếu 	tố :nhiễm virus, thay đổi 	thời tiết, gắng sức, dị 	nguyên</a:t>
            </a:r>
          </a:p>
          <a:p>
            <a:pPr>
              <a:defRPr/>
            </a:pPr>
            <a:r>
              <a:rPr lang="vi-VN" sz="2000" i="0" dirty="0">
                <a:solidFill>
                  <a:schemeClr val="tx1">
                    <a:lumMod val="10000"/>
                  </a:schemeClr>
                </a:solidFill>
                <a:latin typeface="Arial"/>
                <a:cs typeface="Arial"/>
              </a:rPr>
              <a:t>	-vẫn còn triệu chứng giữa 	các đợt,</a:t>
            </a:r>
            <a:endParaRPr lang="vi-VN" sz="2000" b="1" dirty="0">
              <a:solidFill>
                <a:srgbClr val="FF0000"/>
              </a:solidFill>
              <a:latin typeface="Arial"/>
              <a:cs typeface="Arial"/>
            </a:endParaRPr>
          </a:p>
          <a:p>
            <a:pPr>
              <a:defRPr/>
            </a:pPr>
            <a:r>
              <a:rPr lang="vi-VN" sz="2000" b="1" i="0" dirty="0">
                <a:solidFill>
                  <a:srgbClr val="FF0000"/>
                </a:solidFill>
                <a:latin typeface="Arial"/>
                <a:cs typeface="Arial"/>
              </a:rPr>
              <a:t>PN với ICS.</a:t>
            </a:r>
            <a:endParaRPr lang="vi-VN" sz="2000" i="0" dirty="0">
              <a:solidFill>
                <a:schemeClr val="tx1">
                  <a:lumMod val="10000"/>
                </a:schemeClr>
              </a:solidFill>
              <a:latin typeface="Arial"/>
              <a:cs typeface="Arial"/>
            </a:endParaRPr>
          </a:p>
        </p:txBody>
      </p:sp>
    </p:spTree>
    <p:extLst>
      <p:ext uri="{BB962C8B-B14F-4D97-AF65-F5344CB8AC3E}">
        <p14:creationId xmlns:p14="http://schemas.microsoft.com/office/powerpoint/2010/main" val="780955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773363" y="2138363"/>
            <a:ext cx="2657475" cy="2674937"/>
          </a:xfrm>
          <a:prstGeom prst="ellipse">
            <a:avLst/>
          </a:prstGeom>
          <a:solidFill>
            <a:srgbClr val="000090"/>
          </a:solidFill>
          <a:ln>
            <a:solidFill>
              <a:srgbClr val="CCFFCC"/>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chemeClr val="bg1"/>
                </a:solidFill>
                <a:latin typeface="Arial"/>
                <a:cs typeface="Arial"/>
              </a:rPr>
              <a:t>HEN DO</a:t>
            </a:r>
          </a:p>
          <a:p>
            <a:pPr algn="ctr">
              <a:defRPr/>
            </a:pPr>
            <a:r>
              <a:rPr lang="en-US" sz="2400" dirty="0">
                <a:solidFill>
                  <a:schemeClr val="bg1"/>
                </a:solidFill>
                <a:latin typeface="Arial"/>
                <a:cs typeface="Arial"/>
              </a:rPr>
              <a:t>VIRUS</a:t>
            </a:r>
          </a:p>
        </p:txBody>
      </p:sp>
      <p:sp>
        <p:nvSpPr>
          <p:cNvPr id="3" name="Oval 2"/>
          <p:cNvSpPr/>
          <p:nvPr/>
        </p:nvSpPr>
        <p:spPr>
          <a:xfrm>
            <a:off x="4195763" y="1003300"/>
            <a:ext cx="1568450" cy="1636713"/>
          </a:xfrm>
          <a:prstGeom prst="ellipse">
            <a:avLst/>
          </a:prstGeom>
          <a:solidFill>
            <a:srgbClr val="008000"/>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dirty="0">
                <a:latin typeface="Arial"/>
                <a:cs typeface="Arial"/>
              </a:rPr>
              <a:t>NHIỀU YẾU TỐ</a:t>
            </a:r>
          </a:p>
        </p:txBody>
      </p:sp>
      <p:sp>
        <p:nvSpPr>
          <p:cNvPr id="4" name="Oval 3"/>
          <p:cNvSpPr/>
          <p:nvPr/>
        </p:nvSpPr>
        <p:spPr>
          <a:xfrm>
            <a:off x="6450013" y="1654175"/>
            <a:ext cx="1285875" cy="1154113"/>
          </a:xfrm>
          <a:prstGeom prst="ellipse">
            <a:avLst/>
          </a:prstGeom>
          <a:solidFill>
            <a:schemeClr val="bg2">
              <a:lumMod val="50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dirty="0">
                <a:latin typeface="Arial"/>
                <a:cs typeface="Arial"/>
              </a:rPr>
              <a:t>KHÁNG TR</a:t>
            </a:r>
            <a:r>
              <a:rPr lang="en-US" sz="1100" dirty="0"/>
              <a:t>Ị </a:t>
            </a:r>
          </a:p>
        </p:txBody>
      </p:sp>
      <p:sp>
        <p:nvSpPr>
          <p:cNvPr id="5" name="Oval 4"/>
          <p:cNvSpPr/>
          <p:nvPr/>
        </p:nvSpPr>
        <p:spPr>
          <a:xfrm>
            <a:off x="4348163" y="4013200"/>
            <a:ext cx="1568450" cy="1636713"/>
          </a:xfrm>
          <a:prstGeom prst="ellipse">
            <a:avLst/>
          </a:prstGeom>
          <a:solidFill>
            <a:schemeClr val="accent6">
              <a:lumMod val="75000"/>
            </a:scheme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latin typeface="Arial"/>
                <a:cs typeface="Arial"/>
              </a:rPr>
              <a:t>HEN DỊ ỨNG</a:t>
            </a:r>
          </a:p>
        </p:txBody>
      </p:sp>
      <p:sp>
        <p:nvSpPr>
          <p:cNvPr id="6" name="Oval 5"/>
          <p:cNvSpPr/>
          <p:nvPr/>
        </p:nvSpPr>
        <p:spPr>
          <a:xfrm>
            <a:off x="5318125" y="2960688"/>
            <a:ext cx="1568450" cy="1636712"/>
          </a:xfrm>
          <a:prstGeom prst="ellipse">
            <a:avLst/>
          </a:prstGeom>
          <a:solidFill>
            <a:schemeClr val="accent2">
              <a:lumMod val="40000"/>
              <a:lumOff val="60000"/>
            </a:scheme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rgbClr val="FF0000"/>
                </a:solidFill>
                <a:latin typeface="Arial"/>
                <a:cs typeface="Arial"/>
              </a:rPr>
              <a:t>HEN GẮNG SỨC</a:t>
            </a:r>
          </a:p>
        </p:txBody>
      </p:sp>
      <p:sp>
        <p:nvSpPr>
          <p:cNvPr id="7" name="Oval 6"/>
          <p:cNvSpPr/>
          <p:nvPr/>
        </p:nvSpPr>
        <p:spPr>
          <a:xfrm>
            <a:off x="1708150" y="2808288"/>
            <a:ext cx="1568450" cy="1052512"/>
          </a:xfrm>
          <a:prstGeom prst="ellipse">
            <a:avLst/>
          </a:prstGeom>
          <a:solidFill>
            <a:srgbClr val="FF0000"/>
          </a:solidFill>
          <a:ln>
            <a:solidFill>
              <a:srgbClr val="CCFFCC"/>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dirty="0">
                <a:latin typeface="Arial"/>
                <a:cs typeface="Arial"/>
              </a:rPr>
              <a:t>BÉO PHÌ</a:t>
            </a:r>
          </a:p>
        </p:txBody>
      </p:sp>
      <p:sp>
        <p:nvSpPr>
          <p:cNvPr id="40968" name="TextBox 7"/>
          <p:cNvSpPr txBox="1">
            <a:spLocks noChangeArrowheads="1"/>
          </p:cNvSpPr>
          <p:nvPr/>
        </p:nvSpPr>
        <p:spPr bwMode="auto">
          <a:xfrm>
            <a:off x="533400" y="501650"/>
            <a:ext cx="3395663" cy="1200150"/>
          </a:xfrm>
          <a:prstGeom prst="rect">
            <a:avLst/>
          </a:prstGeom>
          <a:noFill/>
          <a:ln w="28575">
            <a:solidFill>
              <a:srgbClr val="6600FF"/>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r>
              <a:rPr lang="en-US" sz="3600">
                <a:latin typeface="Calibri" charset="0"/>
              </a:rPr>
              <a:t>PHÂN LOẠI HEN theo triệu chứng </a:t>
            </a:r>
          </a:p>
        </p:txBody>
      </p:sp>
      <p:sp>
        <p:nvSpPr>
          <p:cNvPr id="40969" name="TextBox 8"/>
          <p:cNvSpPr txBox="1">
            <a:spLocks noChangeArrowheads="1"/>
          </p:cNvSpPr>
          <p:nvPr/>
        </p:nvSpPr>
        <p:spPr bwMode="auto">
          <a:xfrm>
            <a:off x="2606675" y="6249988"/>
            <a:ext cx="55435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r>
              <a:rPr lang="en-US" sz="1800">
                <a:solidFill>
                  <a:schemeClr val="bg1"/>
                </a:solidFill>
                <a:latin typeface="Calibri" charset="0"/>
              </a:rPr>
              <a:t>International consensus on (ICON) pediatric asthma 2012</a:t>
            </a:r>
            <a:endParaRPr lang="en-US" sz="1800">
              <a:solidFill>
                <a:schemeClr val="tx1"/>
              </a:solidFill>
              <a:latin typeface="Calibri" charset="0"/>
            </a:endParaRPr>
          </a:p>
        </p:txBody>
      </p:sp>
    </p:spTree>
    <p:extLst>
      <p:ext uri="{BB962C8B-B14F-4D97-AF65-F5344CB8AC3E}">
        <p14:creationId xmlns:p14="http://schemas.microsoft.com/office/powerpoint/2010/main" val="282326615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1371600" y="381000"/>
            <a:ext cx="7099300" cy="1076325"/>
          </a:xfrm>
          <a:ln>
            <a:solidFill>
              <a:srgbClr val="E20DB8"/>
            </a:solidFill>
            <a:miter lim="800000"/>
            <a:headEnd/>
            <a:tailEnd/>
          </a:ln>
        </p:spPr>
        <p:txBody>
          <a:bodyPr/>
          <a:lstStyle/>
          <a:p>
            <a:pPr eaLnBrk="1" hangingPunct="1"/>
            <a:r>
              <a:rPr lang="en-US" altLang="zh-TW" sz="3600">
                <a:solidFill>
                  <a:srgbClr val="FF0000"/>
                </a:solidFill>
                <a:latin typeface="Arial" charset="0"/>
                <a:cs typeface="Arial" charset="0"/>
              </a:rPr>
              <a:t>KIỂU HÌNH THEO THỜI GIAN</a:t>
            </a:r>
            <a:r>
              <a:rPr lang="en-US" altLang="zh-TW" sz="3600">
                <a:solidFill>
                  <a:srgbClr val="FFFF66"/>
                </a:solidFill>
                <a:latin typeface="Times New Roman" charset="0"/>
                <a:cs typeface="Times New Roman" charset="0"/>
              </a:rPr>
              <a:t> </a:t>
            </a:r>
            <a:endParaRPr lang="en-US" altLang="zh-TW" sz="3600" i="1">
              <a:solidFill>
                <a:srgbClr val="FFFF66"/>
              </a:solidFill>
              <a:latin typeface="Times New Roman" charset="0"/>
              <a:cs typeface="Times New Roman" charset="0"/>
            </a:endParaRPr>
          </a:p>
        </p:txBody>
      </p:sp>
      <p:sp>
        <p:nvSpPr>
          <p:cNvPr id="41987" name="Text Box 3"/>
          <p:cNvSpPr txBox="1">
            <a:spLocks noChangeArrowheads="1"/>
          </p:cNvSpPr>
          <p:nvPr/>
        </p:nvSpPr>
        <p:spPr bwMode="auto">
          <a:xfrm>
            <a:off x="2776538" y="6324600"/>
            <a:ext cx="3471862"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marL="457200" indent="-457200">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r>
              <a:rPr lang="en-US" altLang="zh-TW" sz="1600" i="0">
                <a:solidFill>
                  <a:schemeClr val="tx1"/>
                </a:solidFill>
                <a:latin typeface="Arial Narrow" charset="0"/>
                <a:ea typeface="新細明體" charset="0"/>
                <a:cs typeface="新細明體" charset="0"/>
              </a:rPr>
              <a:t>.</a:t>
            </a:r>
          </a:p>
        </p:txBody>
      </p:sp>
      <p:sp>
        <p:nvSpPr>
          <p:cNvPr id="41988" name="Rectangle 4"/>
          <p:cNvSpPr>
            <a:spLocks noChangeArrowheads="1"/>
          </p:cNvSpPr>
          <p:nvPr/>
        </p:nvSpPr>
        <p:spPr bwMode="hidden">
          <a:xfrm>
            <a:off x="1550988" y="1828800"/>
            <a:ext cx="6161087" cy="4332288"/>
          </a:xfrm>
          <a:prstGeom prst="rect">
            <a:avLst/>
          </a:prstGeom>
          <a:solidFill>
            <a:srgbClr val="FFFFFF"/>
          </a:solidFill>
          <a:ln>
            <a:noFill/>
          </a:ln>
        </p:spPr>
        <p:txBody>
          <a:bodyPr wrap="none" anchor="ctr"/>
          <a:lstStyle/>
          <a:p>
            <a:pPr eaLnBrk="1" hangingPunct="1"/>
            <a:endParaRPr lang="en-US" sz="1800" i="0">
              <a:solidFill>
                <a:schemeClr val="tx1"/>
              </a:solidFill>
              <a:latin typeface="Calibri" charset="0"/>
            </a:endParaRPr>
          </a:p>
        </p:txBody>
      </p:sp>
      <p:sp>
        <p:nvSpPr>
          <p:cNvPr id="41989" name="Line 5"/>
          <p:cNvSpPr>
            <a:spLocks noChangeShapeType="1"/>
          </p:cNvSpPr>
          <p:nvPr/>
        </p:nvSpPr>
        <p:spPr bwMode="auto">
          <a:xfrm flipV="1">
            <a:off x="1557338" y="1843088"/>
            <a:ext cx="0" cy="3589337"/>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990" name="Line 6"/>
          <p:cNvSpPr>
            <a:spLocks noChangeShapeType="1"/>
          </p:cNvSpPr>
          <p:nvPr/>
        </p:nvSpPr>
        <p:spPr bwMode="auto">
          <a:xfrm>
            <a:off x="1541463" y="5445125"/>
            <a:ext cx="5132387"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991" name="Line 7"/>
          <p:cNvSpPr>
            <a:spLocks noChangeShapeType="1"/>
          </p:cNvSpPr>
          <p:nvPr/>
        </p:nvSpPr>
        <p:spPr bwMode="auto">
          <a:xfrm>
            <a:off x="6783388" y="5445125"/>
            <a:ext cx="941387"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992" name="Line 8"/>
          <p:cNvSpPr>
            <a:spLocks noChangeShapeType="1"/>
          </p:cNvSpPr>
          <p:nvPr/>
        </p:nvSpPr>
        <p:spPr bwMode="auto">
          <a:xfrm flipV="1">
            <a:off x="3619500" y="1855788"/>
            <a:ext cx="0" cy="3589337"/>
          </a:xfrm>
          <a:prstGeom prst="line">
            <a:avLst/>
          </a:prstGeom>
          <a:noFill/>
          <a:ln w="12700">
            <a:solidFill>
              <a:schemeClr val="tx1"/>
            </a:solidFill>
            <a:prstDash val="lg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993" name="Line 9"/>
          <p:cNvSpPr>
            <a:spLocks noChangeShapeType="1"/>
          </p:cNvSpPr>
          <p:nvPr/>
        </p:nvSpPr>
        <p:spPr bwMode="auto">
          <a:xfrm flipV="1">
            <a:off x="5694363" y="1855788"/>
            <a:ext cx="0" cy="3589337"/>
          </a:xfrm>
          <a:prstGeom prst="line">
            <a:avLst/>
          </a:prstGeom>
          <a:noFill/>
          <a:ln w="12700">
            <a:solidFill>
              <a:schemeClr val="tx1"/>
            </a:solidFill>
            <a:prstDash val="lg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994" name="Line 10"/>
          <p:cNvSpPr>
            <a:spLocks noChangeShapeType="1"/>
          </p:cNvSpPr>
          <p:nvPr/>
        </p:nvSpPr>
        <p:spPr bwMode="auto">
          <a:xfrm flipV="1">
            <a:off x="7713663" y="1843088"/>
            <a:ext cx="0" cy="3589337"/>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995" name="Freeform 11"/>
          <p:cNvSpPr>
            <a:spLocks/>
          </p:cNvSpPr>
          <p:nvPr/>
        </p:nvSpPr>
        <p:spPr bwMode="auto">
          <a:xfrm>
            <a:off x="6805613" y="2628900"/>
            <a:ext cx="900112" cy="42863"/>
          </a:xfrm>
          <a:custGeom>
            <a:avLst/>
            <a:gdLst>
              <a:gd name="T0" fmla="*/ 0 w 567"/>
              <a:gd name="T1" fmla="*/ 2147483647 h 27"/>
              <a:gd name="T2" fmla="*/ 2147483647 w 567"/>
              <a:gd name="T3" fmla="*/ 2147483647 h 27"/>
              <a:gd name="T4" fmla="*/ 2147483647 w 567"/>
              <a:gd name="T5" fmla="*/ 0 h 27"/>
              <a:gd name="T6" fmla="*/ 0 60000 65536"/>
              <a:gd name="T7" fmla="*/ 0 60000 65536"/>
              <a:gd name="T8" fmla="*/ 0 60000 65536"/>
              <a:gd name="T9" fmla="*/ 0 w 567"/>
              <a:gd name="T10" fmla="*/ 0 h 27"/>
              <a:gd name="T11" fmla="*/ 567 w 567"/>
              <a:gd name="T12" fmla="*/ 27 h 27"/>
            </a:gdLst>
            <a:ahLst/>
            <a:cxnLst>
              <a:cxn ang="T6">
                <a:pos x="T0" y="T1"/>
              </a:cxn>
              <a:cxn ang="T7">
                <a:pos x="T2" y="T3"/>
              </a:cxn>
              <a:cxn ang="T8">
                <a:pos x="T4" y="T5"/>
              </a:cxn>
            </a:cxnLst>
            <a:rect l="T9" t="T10" r="T11" b="T12"/>
            <a:pathLst>
              <a:path w="567" h="27">
                <a:moveTo>
                  <a:pt x="0" y="27"/>
                </a:moveTo>
                <a:cubicBezTo>
                  <a:pt x="106" y="18"/>
                  <a:pt x="212" y="10"/>
                  <a:pt x="306" y="6"/>
                </a:cubicBezTo>
                <a:cubicBezTo>
                  <a:pt x="400" y="2"/>
                  <a:pt x="483" y="1"/>
                  <a:pt x="567" y="0"/>
                </a:cubicBezTo>
              </a:path>
            </a:pathLst>
          </a:custGeom>
          <a:noFill/>
          <a:ln w="28575">
            <a:solidFill>
              <a:srgbClr val="FFCC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1996" name="Freeform 12"/>
          <p:cNvSpPr>
            <a:spLocks/>
          </p:cNvSpPr>
          <p:nvPr/>
        </p:nvSpPr>
        <p:spPr bwMode="auto">
          <a:xfrm>
            <a:off x="1574800" y="3054350"/>
            <a:ext cx="2057400" cy="2362200"/>
          </a:xfrm>
          <a:custGeom>
            <a:avLst/>
            <a:gdLst>
              <a:gd name="T0" fmla="*/ 0 w 1296"/>
              <a:gd name="T1" fmla="*/ 2147483647 h 1488"/>
              <a:gd name="T2" fmla="*/ 2147483647 w 1296"/>
              <a:gd name="T3" fmla="*/ 2147483647 h 1488"/>
              <a:gd name="T4" fmla="*/ 2147483647 w 1296"/>
              <a:gd name="T5" fmla="*/ 2147483647 h 1488"/>
              <a:gd name="T6" fmla="*/ 2147483647 w 1296"/>
              <a:gd name="T7" fmla="*/ 2147483647 h 1488"/>
              <a:gd name="T8" fmla="*/ 2147483647 w 1296"/>
              <a:gd name="T9" fmla="*/ 2147483647 h 1488"/>
              <a:gd name="T10" fmla="*/ 2147483647 w 1296"/>
              <a:gd name="T11" fmla="*/ 2147483647 h 1488"/>
              <a:gd name="T12" fmla="*/ 2147483647 w 1296"/>
              <a:gd name="T13" fmla="*/ 2147483647 h 1488"/>
              <a:gd name="T14" fmla="*/ 2147483647 w 1296"/>
              <a:gd name="T15" fmla="*/ 2147483647 h 1488"/>
              <a:gd name="T16" fmla="*/ 0 60000 65536"/>
              <a:gd name="T17" fmla="*/ 0 60000 65536"/>
              <a:gd name="T18" fmla="*/ 0 60000 65536"/>
              <a:gd name="T19" fmla="*/ 0 60000 65536"/>
              <a:gd name="T20" fmla="*/ 0 60000 65536"/>
              <a:gd name="T21" fmla="*/ 0 60000 65536"/>
              <a:gd name="T22" fmla="*/ 0 60000 65536"/>
              <a:gd name="T23" fmla="*/ 0 60000 65536"/>
              <a:gd name="T24" fmla="*/ 0 w 1296"/>
              <a:gd name="T25" fmla="*/ 0 h 1488"/>
              <a:gd name="T26" fmla="*/ 1296 w 1296"/>
              <a:gd name="T27" fmla="*/ 1488 h 1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96" h="1488">
                <a:moveTo>
                  <a:pt x="0" y="1488"/>
                </a:moveTo>
                <a:cubicBezTo>
                  <a:pt x="124" y="1188"/>
                  <a:pt x="248" y="889"/>
                  <a:pt x="352" y="668"/>
                </a:cubicBezTo>
                <a:cubicBezTo>
                  <a:pt x="456" y="447"/>
                  <a:pt x="555" y="269"/>
                  <a:pt x="624" y="164"/>
                </a:cubicBezTo>
                <a:cubicBezTo>
                  <a:pt x="693" y="59"/>
                  <a:pt x="718" y="66"/>
                  <a:pt x="768" y="40"/>
                </a:cubicBezTo>
                <a:cubicBezTo>
                  <a:pt x="818" y="14"/>
                  <a:pt x="879" y="0"/>
                  <a:pt x="924" y="8"/>
                </a:cubicBezTo>
                <a:cubicBezTo>
                  <a:pt x="969" y="16"/>
                  <a:pt x="995" y="40"/>
                  <a:pt x="1036" y="88"/>
                </a:cubicBezTo>
                <a:cubicBezTo>
                  <a:pt x="1077" y="136"/>
                  <a:pt x="1129" y="221"/>
                  <a:pt x="1172" y="296"/>
                </a:cubicBezTo>
                <a:cubicBezTo>
                  <a:pt x="1215" y="371"/>
                  <a:pt x="1255" y="455"/>
                  <a:pt x="1296" y="540"/>
                </a:cubicBezTo>
              </a:path>
            </a:pathLst>
          </a:custGeom>
          <a:noFill/>
          <a:ln w="28575">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1997" name="Freeform 13"/>
          <p:cNvSpPr>
            <a:spLocks/>
          </p:cNvSpPr>
          <p:nvPr/>
        </p:nvSpPr>
        <p:spPr bwMode="auto">
          <a:xfrm>
            <a:off x="3638550" y="3924300"/>
            <a:ext cx="1663700" cy="1230313"/>
          </a:xfrm>
          <a:custGeom>
            <a:avLst/>
            <a:gdLst>
              <a:gd name="T0" fmla="*/ 0 w 1048"/>
              <a:gd name="T1" fmla="*/ 0 h 775"/>
              <a:gd name="T2" fmla="*/ 2147483647 w 1048"/>
              <a:gd name="T3" fmla="*/ 2147483647 h 775"/>
              <a:gd name="T4" fmla="*/ 2147483647 w 1048"/>
              <a:gd name="T5" fmla="*/ 2147483647 h 775"/>
              <a:gd name="T6" fmla="*/ 2147483647 w 1048"/>
              <a:gd name="T7" fmla="*/ 2147483647 h 775"/>
              <a:gd name="T8" fmla="*/ 2147483647 w 1048"/>
              <a:gd name="T9" fmla="*/ 2147483647 h 775"/>
              <a:gd name="T10" fmla="*/ 2147483647 w 1048"/>
              <a:gd name="T11" fmla="*/ 2147483647 h 775"/>
              <a:gd name="T12" fmla="*/ 2147483647 w 1048"/>
              <a:gd name="T13" fmla="*/ 2147483647 h 775"/>
              <a:gd name="T14" fmla="*/ 0 60000 65536"/>
              <a:gd name="T15" fmla="*/ 0 60000 65536"/>
              <a:gd name="T16" fmla="*/ 0 60000 65536"/>
              <a:gd name="T17" fmla="*/ 0 60000 65536"/>
              <a:gd name="T18" fmla="*/ 0 60000 65536"/>
              <a:gd name="T19" fmla="*/ 0 60000 65536"/>
              <a:gd name="T20" fmla="*/ 0 60000 65536"/>
              <a:gd name="T21" fmla="*/ 0 w 1048"/>
              <a:gd name="T22" fmla="*/ 0 h 775"/>
              <a:gd name="T23" fmla="*/ 1048 w 1048"/>
              <a:gd name="T24" fmla="*/ 775 h 7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8" h="775">
                <a:moveTo>
                  <a:pt x="0" y="0"/>
                </a:moveTo>
                <a:cubicBezTo>
                  <a:pt x="22" y="75"/>
                  <a:pt x="44" y="150"/>
                  <a:pt x="96" y="236"/>
                </a:cubicBezTo>
                <a:cubicBezTo>
                  <a:pt x="148" y="322"/>
                  <a:pt x="231" y="437"/>
                  <a:pt x="312" y="516"/>
                </a:cubicBezTo>
                <a:cubicBezTo>
                  <a:pt x="393" y="595"/>
                  <a:pt x="495" y="666"/>
                  <a:pt x="580" y="708"/>
                </a:cubicBezTo>
                <a:cubicBezTo>
                  <a:pt x="665" y="750"/>
                  <a:pt x="748" y="761"/>
                  <a:pt x="820" y="768"/>
                </a:cubicBezTo>
                <a:cubicBezTo>
                  <a:pt x="892" y="775"/>
                  <a:pt x="976" y="753"/>
                  <a:pt x="1012" y="748"/>
                </a:cubicBezTo>
                <a:cubicBezTo>
                  <a:pt x="1048" y="743"/>
                  <a:pt x="1042" y="741"/>
                  <a:pt x="1036" y="740"/>
                </a:cubicBezTo>
              </a:path>
            </a:pathLst>
          </a:custGeom>
          <a:noFill/>
          <a:ln w="28575">
            <a:solidFill>
              <a:schemeClr val="folHlink"/>
            </a:solidFill>
            <a:prstDash val="sysDot"/>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1998" name="Freeform 14"/>
          <p:cNvSpPr>
            <a:spLocks/>
          </p:cNvSpPr>
          <p:nvPr/>
        </p:nvSpPr>
        <p:spPr bwMode="auto">
          <a:xfrm>
            <a:off x="1574800" y="4362450"/>
            <a:ext cx="2051050" cy="1079500"/>
          </a:xfrm>
          <a:custGeom>
            <a:avLst/>
            <a:gdLst>
              <a:gd name="T0" fmla="*/ 0 w 1292"/>
              <a:gd name="T1" fmla="*/ 2147483647 h 680"/>
              <a:gd name="T2" fmla="*/ 2147483647 w 1292"/>
              <a:gd name="T3" fmla="*/ 2147483647 h 680"/>
              <a:gd name="T4" fmla="*/ 2147483647 w 1292"/>
              <a:gd name="T5" fmla="*/ 2147483647 h 680"/>
              <a:gd name="T6" fmla="*/ 2147483647 w 1292"/>
              <a:gd name="T7" fmla="*/ 0 h 680"/>
              <a:gd name="T8" fmla="*/ 0 60000 65536"/>
              <a:gd name="T9" fmla="*/ 0 60000 65536"/>
              <a:gd name="T10" fmla="*/ 0 60000 65536"/>
              <a:gd name="T11" fmla="*/ 0 60000 65536"/>
              <a:gd name="T12" fmla="*/ 0 w 1292"/>
              <a:gd name="T13" fmla="*/ 0 h 680"/>
              <a:gd name="T14" fmla="*/ 1292 w 1292"/>
              <a:gd name="T15" fmla="*/ 680 h 680"/>
            </a:gdLst>
            <a:ahLst/>
            <a:cxnLst>
              <a:cxn ang="T8">
                <a:pos x="T0" y="T1"/>
              </a:cxn>
              <a:cxn ang="T9">
                <a:pos x="T2" y="T3"/>
              </a:cxn>
              <a:cxn ang="T10">
                <a:pos x="T4" y="T5"/>
              </a:cxn>
              <a:cxn ang="T11">
                <a:pos x="T6" y="T7"/>
              </a:cxn>
            </a:cxnLst>
            <a:rect l="T12" t="T13" r="T14" b="T15"/>
            <a:pathLst>
              <a:path w="1292" h="680">
                <a:moveTo>
                  <a:pt x="0" y="680"/>
                </a:moveTo>
                <a:cubicBezTo>
                  <a:pt x="174" y="636"/>
                  <a:pt x="349" y="592"/>
                  <a:pt x="520" y="520"/>
                </a:cubicBezTo>
                <a:cubicBezTo>
                  <a:pt x="691" y="448"/>
                  <a:pt x="899" y="335"/>
                  <a:pt x="1028" y="248"/>
                </a:cubicBezTo>
                <a:cubicBezTo>
                  <a:pt x="1157" y="161"/>
                  <a:pt x="1224" y="80"/>
                  <a:pt x="1292" y="0"/>
                </a:cubicBezTo>
              </a:path>
            </a:pathLst>
          </a:custGeom>
          <a:noFill/>
          <a:ln w="28575">
            <a:solidFill>
              <a:srgbClr val="009900"/>
            </a:solidFill>
            <a:prstDash val="sysDot"/>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1999" name="Freeform 15"/>
          <p:cNvSpPr>
            <a:spLocks/>
          </p:cNvSpPr>
          <p:nvPr/>
        </p:nvSpPr>
        <p:spPr bwMode="auto">
          <a:xfrm>
            <a:off x="3632200" y="3278188"/>
            <a:ext cx="3048000" cy="1084262"/>
          </a:xfrm>
          <a:custGeom>
            <a:avLst/>
            <a:gdLst>
              <a:gd name="T0" fmla="*/ 0 w 1920"/>
              <a:gd name="T1" fmla="*/ 2147483647 h 683"/>
              <a:gd name="T2" fmla="*/ 2147483647 w 1920"/>
              <a:gd name="T3" fmla="*/ 2147483647 h 683"/>
              <a:gd name="T4" fmla="*/ 2147483647 w 1920"/>
              <a:gd name="T5" fmla="*/ 2147483647 h 683"/>
              <a:gd name="T6" fmla="*/ 2147483647 w 1920"/>
              <a:gd name="T7" fmla="*/ 2147483647 h 683"/>
              <a:gd name="T8" fmla="*/ 2147483647 w 1920"/>
              <a:gd name="T9" fmla="*/ 2147483647 h 683"/>
              <a:gd name="T10" fmla="*/ 2147483647 w 1920"/>
              <a:gd name="T11" fmla="*/ 2147483647 h 683"/>
              <a:gd name="T12" fmla="*/ 2147483647 w 1920"/>
              <a:gd name="T13" fmla="*/ 2147483647 h 683"/>
              <a:gd name="T14" fmla="*/ 2147483647 w 1920"/>
              <a:gd name="T15" fmla="*/ 2147483647 h 683"/>
              <a:gd name="T16" fmla="*/ 2147483647 w 1920"/>
              <a:gd name="T17" fmla="*/ 2147483647 h 683"/>
              <a:gd name="T18" fmla="*/ 2147483647 w 1920"/>
              <a:gd name="T19" fmla="*/ 2147483647 h 6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0"/>
              <a:gd name="T31" fmla="*/ 0 h 683"/>
              <a:gd name="T32" fmla="*/ 1920 w 1920"/>
              <a:gd name="T33" fmla="*/ 683 h 68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0" h="683">
                <a:moveTo>
                  <a:pt x="0" y="683"/>
                </a:moveTo>
                <a:cubicBezTo>
                  <a:pt x="46" y="613"/>
                  <a:pt x="93" y="544"/>
                  <a:pt x="164" y="459"/>
                </a:cubicBezTo>
                <a:cubicBezTo>
                  <a:pt x="235" y="374"/>
                  <a:pt x="342" y="246"/>
                  <a:pt x="424" y="175"/>
                </a:cubicBezTo>
                <a:cubicBezTo>
                  <a:pt x="506" y="104"/>
                  <a:pt x="584" y="60"/>
                  <a:pt x="656" y="31"/>
                </a:cubicBezTo>
                <a:cubicBezTo>
                  <a:pt x="728" y="2"/>
                  <a:pt x="801" y="0"/>
                  <a:pt x="856" y="3"/>
                </a:cubicBezTo>
                <a:cubicBezTo>
                  <a:pt x="911" y="6"/>
                  <a:pt x="925" y="14"/>
                  <a:pt x="984" y="51"/>
                </a:cubicBezTo>
                <a:cubicBezTo>
                  <a:pt x="1043" y="88"/>
                  <a:pt x="1153" y="180"/>
                  <a:pt x="1212" y="223"/>
                </a:cubicBezTo>
                <a:cubicBezTo>
                  <a:pt x="1271" y="266"/>
                  <a:pt x="1270" y="271"/>
                  <a:pt x="1340" y="311"/>
                </a:cubicBezTo>
                <a:cubicBezTo>
                  <a:pt x="1410" y="351"/>
                  <a:pt x="1536" y="422"/>
                  <a:pt x="1632" y="463"/>
                </a:cubicBezTo>
                <a:cubicBezTo>
                  <a:pt x="1728" y="504"/>
                  <a:pt x="1860" y="539"/>
                  <a:pt x="1920" y="559"/>
                </a:cubicBezTo>
              </a:path>
            </a:pathLst>
          </a:custGeom>
          <a:noFill/>
          <a:ln w="28575">
            <a:solidFill>
              <a:srgbClr val="0099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2000" name="Freeform 16"/>
          <p:cNvSpPr>
            <a:spLocks/>
          </p:cNvSpPr>
          <p:nvPr/>
        </p:nvSpPr>
        <p:spPr bwMode="auto">
          <a:xfrm>
            <a:off x="5676900" y="2686050"/>
            <a:ext cx="1003300" cy="120650"/>
          </a:xfrm>
          <a:custGeom>
            <a:avLst/>
            <a:gdLst>
              <a:gd name="T0" fmla="*/ 0 w 632"/>
              <a:gd name="T1" fmla="*/ 2147483647 h 76"/>
              <a:gd name="T2" fmla="*/ 2147483647 w 632"/>
              <a:gd name="T3" fmla="*/ 2147483647 h 76"/>
              <a:gd name="T4" fmla="*/ 2147483647 w 632"/>
              <a:gd name="T5" fmla="*/ 0 h 76"/>
              <a:gd name="T6" fmla="*/ 0 60000 65536"/>
              <a:gd name="T7" fmla="*/ 0 60000 65536"/>
              <a:gd name="T8" fmla="*/ 0 60000 65536"/>
              <a:gd name="T9" fmla="*/ 0 w 632"/>
              <a:gd name="T10" fmla="*/ 0 h 76"/>
              <a:gd name="T11" fmla="*/ 632 w 632"/>
              <a:gd name="T12" fmla="*/ 76 h 76"/>
            </a:gdLst>
            <a:ahLst/>
            <a:cxnLst>
              <a:cxn ang="T6">
                <a:pos x="T0" y="T1"/>
              </a:cxn>
              <a:cxn ang="T7">
                <a:pos x="T2" y="T3"/>
              </a:cxn>
              <a:cxn ang="T8">
                <a:pos x="T4" y="T5"/>
              </a:cxn>
            </a:cxnLst>
            <a:rect l="T9" t="T10" r="T11" b="T12"/>
            <a:pathLst>
              <a:path w="632" h="76">
                <a:moveTo>
                  <a:pt x="0" y="76"/>
                </a:moveTo>
                <a:cubicBezTo>
                  <a:pt x="103" y="64"/>
                  <a:pt x="207" y="53"/>
                  <a:pt x="312" y="40"/>
                </a:cubicBezTo>
                <a:cubicBezTo>
                  <a:pt x="417" y="27"/>
                  <a:pt x="524" y="13"/>
                  <a:pt x="632" y="0"/>
                </a:cubicBezTo>
              </a:path>
            </a:pathLst>
          </a:custGeom>
          <a:noFill/>
          <a:ln w="28575">
            <a:solidFill>
              <a:srgbClr val="FFCC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2001" name="Freeform 17"/>
          <p:cNvSpPr>
            <a:spLocks/>
          </p:cNvSpPr>
          <p:nvPr/>
        </p:nvSpPr>
        <p:spPr bwMode="auto">
          <a:xfrm>
            <a:off x="6788150" y="4203700"/>
            <a:ext cx="933450" cy="196850"/>
          </a:xfrm>
          <a:custGeom>
            <a:avLst/>
            <a:gdLst>
              <a:gd name="T0" fmla="*/ 0 w 588"/>
              <a:gd name="T1" fmla="*/ 0 h 124"/>
              <a:gd name="T2" fmla="*/ 2147483647 w 588"/>
              <a:gd name="T3" fmla="*/ 2147483647 h 124"/>
              <a:gd name="T4" fmla="*/ 2147483647 w 588"/>
              <a:gd name="T5" fmla="*/ 2147483647 h 124"/>
              <a:gd name="T6" fmla="*/ 2147483647 w 588"/>
              <a:gd name="T7" fmla="*/ 2147483647 h 124"/>
              <a:gd name="T8" fmla="*/ 0 60000 65536"/>
              <a:gd name="T9" fmla="*/ 0 60000 65536"/>
              <a:gd name="T10" fmla="*/ 0 60000 65536"/>
              <a:gd name="T11" fmla="*/ 0 60000 65536"/>
              <a:gd name="T12" fmla="*/ 0 w 588"/>
              <a:gd name="T13" fmla="*/ 0 h 124"/>
              <a:gd name="T14" fmla="*/ 588 w 588"/>
              <a:gd name="T15" fmla="*/ 124 h 124"/>
            </a:gdLst>
            <a:ahLst/>
            <a:cxnLst>
              <a:cxn ang="T8">
                <a:pos x="T0" y="T1"/>
              </a:cxn>
              <a:cxn ang="T9">
                <a:pos x="T2" y="T3"/>
              </a:cxn>
              <a:cxn ang="T10">
                <a:pos x="T4" y="T5"/>
              </a:cxn>
              <a:cxn ang="T11">
                <a:pos x="T6" y="T7"/>
              </a:cxn>
            </a:cxnLst>
            <a:rect l="T12" t="T13" r="T14" b="T15"/>
            <a:pathLst>
              <a:path w="588" h="124">
                <a:moveTo>
                  <a:pt x="0" y="0"/>
                </a:moveTo>
                <a:cubicBezTo>
                  <a:pt x="63" y="20"/>
                  <a:pt x="126" y="41"/>
                  <a:pt x="208" y="60"/>
                </a:cubicBezTo>
                <a:cubicBezTo>
                  <a:pt x="290" y="79"/>
                  <a:pt x="429" y="101"/>
                  <a:pt x="492" y="112"/>
                </a:cubicBezTo>
                <a:cubicBezTo>
                  <a:pt x="555" y="123"/>
                  <a:pt x="571" y="123"/>
                  <a:pt x="588" y="124"/>
                </a:cubicBezTo>
              </a:path>
            </a:pathLst>
          </a:custGeom>
          <a:noFill/>
          <a:ln w="28575">
            <a:solidFill>
              <a:srgbClr val="0099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2002" name="Line 18"/>
          <p:cNvSpPr>
            <a:spLocks noChangeShapeType="1"/>
          </p:cNvSpPr>
          <p:nvPr/>
        </p:nvSpPr>
        <p:spPr bwMode="auto">
          <a:xfrm flipH="1">
            <a:off x="6635750" y="4089400"/>
            <a:ext cx="82550" cy="165100"/>
          </a:xfrm>
          <a:prstGeom prst="line">
            <a:avLst/>
          </a:prstGeom>
          <a:noFill/>
          <a:ln w="19050">
            <a:solidFill>
              <a:srgbClr val="0099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2003" name="Line 19"/>
          <p:cNvSpPr>
            <a:spLocks noChangeShapeType="1"/>
          </p:cNvSpPr>
          <p:nvPr/>
        </p:nvSpPr>
        <p:spPr bwMode="auto">
          <a:xfrm flipH="1">
            <a:off x="6743700" y="4089400"/>
            <a:ext cx="82550" cy="165100"/>
          </a:xfrm>
          <a:prstGeom prst="line">
            <a:avLst/>
          </a:prstGeom>
          <a:noFill/>
          <a:ln w="19050">
            <a:solidFill>
              <a:srgbClr val="0099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2004" name="Line 20"/>
          <p:cNvSpPr>
            <a:spLocks noChangeShapeType="1"/>
          </p:cNvSpPr>
          <p:nvPr/>
        </p:nvSpPr>
        <p:spPr bwMode="auto">
          <a:xfrm flipH="1">
            <a:off x="6648450" y="2603500"/>
            <a:ext cx="82550" cy="165100"/>
          </a:xfrm>
          <a:prstGeom prst="line">
            <a:avLst/>
          </a:prstGeom>
          <a:noFill/>
          <a:ln w="19050">
            <a:solidFill>
              <a:srgbClr val="FFCC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2005" name="Line 21"/>
          <p:cNvSpPr>
            <a:spLocks noChangeShapeType="1"/>
          </p:cNvSpPr>
          <p:nvPr/>
        </p:nvSpPr>
        <p:spPr bwMode="auto">
          <a:xfrm flipH="1">
            <a:off x="6756400" y="2603500"/>
            <a:ext cx="82550" cy="165100"/>
          </a:xfrm>
          <a:prstGeom prst="line">
            <a:avLst/>
          </a:prstGeom>
          <a:noFill/>
          <a:ln w="19050">
            <a:solidFill>
              <a:srgbClr val="FFCC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2006" name="Line 22"/>
          <p:cNvSpPr>
            <a:spLocks noChangeShapeType="1"/>
          </p:cNvSpPr>
          <p:nvPr/>
        </p:nvSpPr>
        <p:spPr bwMode="auto">
          <a:xfrm flipH="1">
            <a:off x="6629400" y="5359400"/>
            <a:ext cx="82550" cy="1651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2007" name="Line 23"/>
          <p:cNvSpPr>
            <a:spLocks noChangeShapeType="1"/>
          </p:cNvSpPr>
          <p:nvPr/>
        </p:nvSpPr>
        <p:spPr bwMode="auto">
          <a:xfrm flipH="1">
            <a:off x="6737350" y="5359400"/>
            <a:ext cx="82550" cy="1651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2008" name="Text Box 24"/>
          <p:cNvSpPr txBox="1">
            <a:spLocks noChangeArrowheads="1"/>
          </p:cNvSpPr>
          <p:nvPr/>
        </p:nvSpPr>
        <p:spPr bwMode="auto">
          <a:xfrm>
            <a:off x="1928813" y="1857375"/>
            <a:ext cx="1222375" cy="569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eaLnBrk="1" hangingPunct="1">
              <a:lnSpc>
                <a:spcPct val="85000"/>
              </a:lnSpc>
            </a:pPr>
            <a:r>
              <a:rPr lang="en-US" altLang="zh-TW" sz="1800" b="1" i="0" dirty="0" err="1">
                <a:solidFill>
                  <a:schemeClr val="folHlink"/>
                </a:solidFill>
                <a:latin typeface="Arial" charset="0"/>
                <a:ea typeface="新細明體" charset="0"/>
                <a:cs typeface="新細明體" charset="0"/>
              </a:rPr>
              <a:t>Kho</a:t>
            </a:r>
            <a:r>
              <a:rPr lang="en-US" altLang="zh-TW" sz="1800" b="1" i="0" dirty="0">
                <a:solidFill>
                  <a:schemeClr val="folHlink"/>
                </a:solidFill>
                <a:latin typeface="Arial" charset="0"/>
                <a:ea typeface="新細明體" charset="0"/>
                <a:cs typeface="新細明體" charset="0"/>
              </a:rPr>
              <a:t>̀ </a:t>
            </a:r>
            <a:r>
              <a:rPr lang="en-US" altLang="zh-TW" sz="1800" b="1" i="0" dirty="0" err="1">
                <a:solidFill>
                  <a:schemeClr val="folHlink"/>
                </a:solidFill>
                <a:latin typeface="Arial" charset="0"/>
                <a:ea typeface="新細明體" charset="0"/>
                <a:cs typeface="新細明體" charset="0"/>
              </a:rPr>
              <a:t>khe</a:t>
            </a:r>
            <a:r>
              <a:rPr lang="en-US" altLang="zh-TW" sz="1800" b="1" i="0" dirty="0">
                <a:solidFill>
                  <a:schemeClr val="folHlink"/>
                </a:solidFill>
                <a:latin typeface="Arial" charset="0"/>
                <a:ea typeface="新細明體" charset="0"/>
                <a:cs typeface="新細明體" charset="0"/>
              </a:rPr>
              <a:t>̀ </a:t>
            </a:r>
          </a:p>
          <a:p>
            <a:pPr algn="ctr" eaLnBrk="1" hangingPunct="1">
              <a:lnSpc>
                <a:spcPct val="85000"/>
              </a:lnSpc>
            </a:pPr>
            <a:r>
              <a:rPr lang="en-US" altLang="zh-TW" sz="1800" b="1" i="0" dirty="0" err="1">
                <a:solidFill>
                  <a:schemeClr val="folHlink"/>
                </a:solidFill>
                <a:latin typeface="Arial" charset="0"/>
                <a:ea typeface="新細明體" charset="0"/>
                <a:cs typeface="新細明體" charset="0"/>
              </a:rPr>
              <a:t>Từng</a:t>
            </a:r>
            <a:r>
              <a:rPr lang="en-US" altLang="zh-TW" sz="1800" b="1" i="0" dirty="0">
                <a:solidFill>
                  <a:schemeClr val="folHlink"/>
                </a:solidFill>
                <a:latin typeface="Arial" charset="0"/>
                <a:ea typeface="新細明體" charset="0"/>
                <a:cs typeface="新細明體" charset="0"/>
              </a:rPr>
              <a:t> </a:t>
            </a:r>
            <a:r>
              <a:rPr lang="en-US" altLang="zh-TW" sz="1800" b="1" i="0" dirty="0" err="1">
                <a:solidFill>
                  <a:schemeClr val="folHlink"/>
                </a:solidFill>
                <a:latin typeface="Arial" charset="0"/>
                <a:ea typeface="新細明體" charset="0"/>
                <a:cs typeface="新細明體" charset="0"/>
              </a:rPr>
              <a:t>đợt</a:t>
            </a:r>
            <a:endParaRPr lang="en-US" altLang="zh-TW" sz="1800" b="1" i="0" dirty="0">
              <a:solidFill>
                <a:schemeClr val="folHlink"/>
              </a:solidFill>
              <a:latin typeface="Arial" charset="0"/>
              <a:ea typeface="新細明體" charset="0"/>
              <a:cs typeface="新細明體" charset="0"/>
            </a:endParaRPr>
          </a:p>
        </p:txBody>
      </p:sp>
      <p:sp>
        <p:nvSpPr>
          <p:cNvPr id="42009" name="Text Box 25"/>
          <p:cNvSpPr txBox="1">
            <a:spLocks noChangeArrowheads="1"/>
          </p:cNvSpPr>
          <p:nvPr/>
        </p:nvSpPr>
        <p:spPr bwMode="auto">
          <a:xfrm>
            <a:off x="4252913" y="1857375"/>
            <a:ext cx="1095375" cy="569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eaLnBrk="1" hangingPunct="1">
              <a:lnSpc>
                <a:spcPct val="85000"/>
              </a:lnSpc>
            </a:pPr>
            <a:r>
              <a:rPr lang="en-US" altLang="zh-TW" sz="1800" b="1" i="0">
                <a:solidFill>
                  <a:schemeClr val="tx2"/>
                </a:solidFill>
                <a:latin typeface="Arial" charset="0"/>
                <a:ea typeface="新細明體" charset="0"/>
                <a:cs typeface="新細明體" charset="0"/>
              </a:rPr>
              <a:t>Khò khè </a:t>
            </a:r>
          </a:p>
          <a:p>
            <a:pPr algn="ctr" eaLnBrk="1" hangingPunct="1">
              <a:lnSpc>
                <a:spcPct val="85000"/>
              </a:lnSpc>
            </a:pPr>
            <a:r>
              <a:rPr lang="en-US" altLang="zh-TW" sz="1800" b="1" i="0">
                <a:solidFill>
                  <a:schemeClr val="tx2"/>
                </a:solidFill>
                <a:latin typeface="Arial" charset="0"/>
                <a:ea typeface="新細明體" charset="0"/>
                <a:cs typeface="新細明體" charset="0"/>
              </a:rPr>
              <a:t>Kéo dài</a:t>
            </a:r>
          </a:p>
        </p:txBody>
      </p:sp>
      <p:sp>
        <p:nvSpPr>
          <p:cNvPr id="42010" name="Text Box 26"/>
          <p:cNvSpPr txBox="1">
            <a:spLocks noChangeArrowheads="1"/>
          </p:cNvSpPr>
          <p:nvPr/>
        </p:nvSpPr>
        <p:spPr bwMode="auto">
          <a:xfrm>
            <a:off x="5905500" y="1857375"/>
            <a:ext cx="1428750" cy="569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eaLnBrk="1" hangingPunct="1">
              <a:lnSpc>
                <a:spcPct val="85000"/>
              </a:lnSpc>
            </a:pPr>
            <a:r>
              <a:rPr lang="en-US" altLang="zh-TW" sz="1800" b="1" i="0">
                <a:solidFill>
                  <a:schemeClr val="tx2"/>
                </a:solidFill>
                <a:latin typeface="Arial" charset="0"/>
                <a:ea typeface="新細明體" charset="0"/>
                <a:cs typeface="新細明體" charset="0"/>
              </a:rPr>
              <a:t>Khò khè</a:t>
            </a:r>
          </a:p>
          <a:p>
            <a:pPr algn="ctr" eaLnBrk="1" hangingPunct="1">
              <a:lnSpc>
                <a:spcPct val="85000"/>
              </a:lnSpc>
            </a:pPr>
            <a:r>
              <a:rPr lang="en-US" altLang="zh-TW" sz="1800" b="1" i="0">
                <a:solidFill>
                  <a:schemeClr val="tx2"/>
                </a:solidFill>
                <a:latin typeface="Arial" charset="0"/>
                <a:ea typeface="新細明體" charset="0"/>
                <a:cs typeface="新細明體" charset="0"/>
              </a:rPr>
              <a:t> bắt đầu trể</a:t>
            </a:r>
          </a:p>
        </p:txBody>
      </p:sp>
      <p:sp>
        <p:nvSpPr>
          <p:cNvPr id="42011" name="Text Box 27"/>
          <p:cNvSpPr txBox="1">
            <a:spLocks noChangeArrowheads="1"/>
          </p:cNvSpPr>
          <p:nvPr/>
        </p:nvSpPr>
        <p:spPr bwMode="auto">
          <a:xfrm rot="-5400000">
            <a:off x="-65880" y="3463131"/>
            <a:ext cx="2328862"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r>
              <a:rPr lang="en-US" altLang="zh-TW" sz="2000" b="1" i="0">
                <a:solidFill>
                  <a:schemeClr val="tx2"/>
                </a:solidFill>
                <a:latin typeface="Arial" charset="0"/>
                <a:ea typeface="新細明體" charset="0"/>
                <a:cs typeface="新細明體" charset="0"/>
              </a:rPr>
              <a:t>Tần suất khò khè</a:t>
            </a:r>
            <a:r>
              <a:rPr lang="en-US" altLang="zh-TW" sz="2000" b="1" i="0">
                <a:solidFill>
                  <a:schemeClr val="bg1"/>
                </a:solidFill>
                <a:latin typeface="Arial" charset="0"/>
                <a:ea typeface="新細明體" charset="0"/>
                <a:cs typeface="新細明體" charset="0"/>
              </a:rPr>
              <a:t> </a:t>
            </a:r>
          </a:p>
        </p:txBody>
      </p:sp>
      <p:sp>
        <p:nvSpPr>
          <p:cNvPr id="42012" name="Text Box 28"/>
          <p:cNvSpPr txBox="1">
            <a:spLocks noChangeArrowheads="1"/>
          </p:cNvSpPr>
          <p:nvPr/>
        </p:nvSpPr>
        <p:spPr bwMode="auto">
          <a:xfrm>
            <a:off x="3810000" y="5686425"/>
            <a:ext cx="72072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r>
              <a:rPr lang="en-US" altLang="zh-TW" sz="2000" b="1" i="0">
                <a:solidFill>
                  <a:schemeClr val="tx2"/>
                </a:solidFill>
                <a:latin typeface="Arial" charset="0"/>
                <a:ea typeface="新細明體" charset="0"/>
                <a:cs typeface="新細明體" charset="0"/>
              </a:rPr>
              <a:t>Tuổi</a:t>
            </a:r>
          </a:p>
        </p:txBody>
      </p:sp>
      <p:sp>
        <p:nvSpPr>
          <p:cNvPr id="42013" name="Text Box 29"/>
          <p:cNvSpPr txBox="1">
            <a:spLocks noChangeArrowheads="1"/>
          </p:cNvSpPr>
          <p:nvPr/>
        </p:nvSpPr>
        <p:spPr bwMode="auto">
          <a:xfrm>
            <a:off x="1411288" y="5446713"/>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r>
              <a:rPr lang="en-US" altLang="zh-TW" sz="1800" b="1" i="0">
                <a:solidFill>
                  <a:schemeClr val="tx1"/>
                </a:solidFill>
                <a:latin typeface="Arial" charset="0"/>
                <a:ea typeface="新細明體" charset="0"/>
                <a:cs typeface="新細明體" charset="0"/>
              </a:rPr>
              <a:t>0</a:t>
            </a:r>
          </a:p>
        </p:txBody>
      </p:sp>
      <p:sp>
        <p:nvSpPr>
          <p:cNvPr id="42014" name="Text Box 30"/>
          <p:cNvSpPr txBox="1">
            <a:spLocks noChangeArrowheads="1"/>
          </p:cNvSpPr>
          <p:nvPr/>
        </p:nvSpPr>
        <p:spPr bwMode="auto">
          <a:xfrm>
            <a:off x="3473450" y="5446713"/>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r>
              <a:rPr lang="en-US" altLang="zh-TW" sz="1800" b="1" i="0">
                <a:solidFill>
                  <a:srgbClr val="FFFF99"/>
                </a:solidFill>
                <a:latin typeface="Arial" charset="0"/>
                <a:ea typeface="新細明體" charset="0"/>
                <a:cs typeface="新細明體" charset="0"/>
              </a:rPr>
              <a:t>3</a:t>
            </a:r>
          </a:p>
        </p:txBody>
      </p:sp>
      <p:sp>
        <p:nvSpPr>
          <p:cNvPr id="42015" name="Text Box 31"/>
          <p:cNvSpPr txBox="1">
            <a:spLocks noChangeArrowheads="1"/>
          </p:cNvSpPr>
          <p:nvPr/>
        </p:nvSpPr>
        <p:spPr bwMode="auto">
          <a:xfrm>
            <a:off x="5532438" y="5446713"/>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r>
              <a:rPr lang="en-US" altLang="zh-TW" sz="1800" b="1" i="0">
                <a:solidFill>
                  <a:srgbClr val="FFFF99"/>
                </a:solidFill>
                <a:latin typeface="Arial" charset="0"/>
                <a:ea typeface="新細明體" charset="0"/>
                <a:cs typeface="新細明體" charset="0"/>
              </a:rPr>
              <a:t>6</a:t>
            </a:r>
          </a:p>
        </p:txBody>
      </p:sp>
      <p:sp>
        <p:nvSpPr>
          <p:cNvPr id="42016" name="Text Box 32"/>
          <p:cNvSpPr txBox="1">
            <a:spLocks noChangeArrowheads="1"/>
          </p:cNvSpPr>
          <p:nvPr/>
        </p:nvSpPr>
        <p:spPr bwMode="auto">
          <a:xfrm>
            <a:off x="7315200" y="5446713"/>
            <a:ext cx="438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r>
              <a:rPr lang="en-US" altLang="zh-TW" sz="1800" b="1" i="0">
                <a:solidFill>
                  <a:srgbClr val="FFFF99"/>
                </a:solidFill>
                <a:latin typeface="Arial" charset="0"/>
                <a:ea typeface="新細明體" charset="0"/>
                <a:cs typeface="新細明體" charset="0"/>
              </a:rPr>
              <a:t>11</a:t>
            </a:r>
          </a:p>
        </p:txBody>
      </p:sp>
      <p:sp>
        <p:nvSpPr>
          <p:cNvPr id="42017" name="Line 33"/>
          <p:cNvSpPr>
            <a:spLocks noChangeShapeType="1"/>
          </p:cNvSpPr>
          <p:nvPr/>
        </p:nvSpPr>
        <p:spPr bwMode="auto">
          <a:xfrm>
            <a:off x="2874963" y="2400300"/>
            <a:ext cx="0" cy="609600"/>
          </a:xfrm>
          <a:prstGeom prst="line">
            <a:avLst/>
          </a:prstGeom>
          <a:noFill/>
          <a:ln w="12700">
            <a:solidFill>
              <a:schemeClr val="folHlink"/>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2018" name="Line 34"/>
          <p:cNvSpPr>
            <a:spLocks noChangeShapeType="1"/>
          </p:cNvSpPr>
          <p:nvPr/>
        </p:nvSpPr>
        <p:spPr bwMode="auto">
          <a:xfrm>
            <a:off x="4916488" y="2398713"/>
            <a:ext cx="0" cy="847725"/>
          </a:xfrm>
          <a:prstGeom prst="line">
            <a:avLst/>
          </a:prstGeom>
          <a:noFill/>
          <a:ln w="12700">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2019" name="Line 35"/>
          <p:cNvSpPr>
            <a:spLocks noChangeShapeType="1"/>
          </p:cNvSpPr>
          <p:nvPr/>
        </p:nvSpPr>
        <p:spPr bwMode="auto">
          <a:xfrm>
            <a:off x="6519863" y="2371725"/>
            <a:ext cx="0" cy="292100"/>
          </a:xfrm>
          <a:prstGeom prst="line">
            <a:avLst/>
          </a:prstGeom>
          <a:noFill/>
          <a:ln w="12700">
            <a:solidFill>
              <a:srgbClr val="FFCC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2020" name="Line 36"/>
          <p:cNvSpPr>
            <a:spLocks noChangeShapeType="1"/>
          </p:cNvSpPr>
          <p:nvPr/>
        </p:nvSpPr>
        <p:spPr bwMode="auto">
          <a:xfrm>
            <a:off x="1547813" y="1833563"/>
            <a:ext cx="617537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2021" name="Freeform 37"/>
          <p:cNvSpPr>
            <a:spLocks/>
          </p:cNvSpPr>
          <p:nvPr/>
        </p:nvSpPr>
        <p:spPr bwMode="auto">
          <a:xfrm>
            <a:off x="1595438" y="2790825"/>
            <a:ext cx="4090987" cy="2638425"/>
          </a:xfrm>
          <a:custGeom>
            <a:avLst/>
            <a:gdLst>
              <a:gd name="T0" fmla="*/ 0 w 2577"/>
              <a:gd name="T1" fmla="*/ 2147483647 h 1662"/>
              <a:gd name="T2" fmla="*/ 2147483647 w 2577"/>
              <a:gd name="T3" fmla="*/ 2147483647 h 1662"/>
              <a:gd name="T4" fmla="*/ 2147483647 w 2577"/>
              <a:gd name="T5" fmla="*/ 2147483647 h 1662"/>
              <a:gd name="T6" fmla="*/ 2147483647 w 2577"/>
              <a:gd name="T7" fmla="*/ 2147483647 h 1662"/>
              <a:gd name="T8" fmla="*/ 2147483647 w 2577"/>
              <a:gd name="T9" fmla="*/ 2147483647 h 1662"/>
              <a:gd name="T10" fmla="*/ 2147483647 w 2577"/>
              <a:gd name="T11" fmla="*/ 2147483647 h 1662"/>
              <a:gd name="T12" fmla="*/ 2147483647 w 2577"/>
              <a:gd name="T13" fmla="*/ 2147483647 h 1662"/>
              <a:gd name="T14" fmla="*/ 2147483647 w 2577"/>
              <a:gd name="T15" fmla="*/ 2147483647 h 1662"/>
              <a:gd name="T16" fmla="*/ 2147483647 w 2577"/>
              <a:gd name="T17" fmla="*/ 2147483647 h 1662"/>
              <a:gd name="T18" fmla="*/ 2147483647 w 2577"/>
              <a:gd name="T19" fmla="*/ 0 h 16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77"/>
              <a:gd name="T31" fmla="*/ 0 h 1662"/>
              <a:gd name="T32" fmla="*/ 2577 w 2577"/>
              <a:gd name="T33" fmla="*/ 1662 h 16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77" h="1662">
                <a:moveTo>
                  <a:pt x="0" y="1662"/>
                </a:moveTo>
                <a:cubicBezTo>
                  <a:pt x="66" y="1646"/>
                  <a:pt x="132" y="1630"/>
                  <a:pt x="198" y="1599"/>
                </a:cubicBezTo>
                <a:cubicBezTo>
                  <a:pt x="264" y="1568"/>
                  <a:pt x="323" y="1528"/>
                  <a:pt x="396" y="1473"/>
                </a:cubicBezTo>
                <a:cubicBezTo>
                  <a:pt x="469" y="1418"/>
                  <a:pt x="559" y="1342"/>
                  <a:pt x="633" y="1272"/>
                </a:cubicBezTo>
                <a:cubicBezTo>
                  <a:pt x="707" y="1202"/>
                  <a:pt x="778" y="1123"/>
                  <a:pt x="840" y="1053"/>
                </a:cubicBezTo>
                <a:cubicBezTo>
                  <a:pt x="902" y="983"/>
                  <a:pt x="952" y="911"/>
                  <a:pt x="1008" y="849"/>
                </a:cubicBezTo>
                <a:cubicBezTo>
                  <a:pt x="1064" y="787"/>
                  <a:pt x="1078" y="763"/>
                  <a:pt x="1179" y="678"/>
                </a:cubicBezTo>
                <a:cubicBezTo>
                  <a:pt x="1280" y="593"/>
                  <a:pt x="1467" y="430"/>
                  <a:pt x="1617" y="336"/>
                </a:cubicBezTo>
                <a:cubicBezTo>
                  <a:pt x="1767" y="242"/>
                  <a:pt x="1922" y="170"/>
                  <a:pt x="2082" y="114"/>
                </a:cubicBezTo>
                <a:cubicBezTo>
                  <a:pt x="2242" y="58"/>
                  <a:pt x="2474" y="24"/>
                  <a:pt x="2577" y="0"/>
                </a:cubicBezTo>
              </a:path>
            </a:pathLst>
          </a:custGeom>
          <a:noFill/>
          <a:ln w="28575">
            <a:solidFill>
              <a:srgbClr val="FFCC00"/>
            </a:solidFill>
            <a:prstDash val="sysDot"/>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Tree>
    <p:extLst>
      <p:ext uri="{BB962C8B-B14F-4D97-AF65-F5344CB8AC3E}">
        <p14:creationId xmlns:p14="http://schemas.microsoft.com/office/powerpoint/2010/main" val="10351319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idx="4294967295"/>
          </p:nvPr>
        </p:nvSpPr>
        <p:spPr>
          <a:xfrm>
            <a:off x="457200" y="274638"/>
            <a:ext cx="8400212" cy="1143000"/>
          </a:xfrm>
          <a:ln>
            <a:solidFill>
              <a:schemeClr val="accent1">
                <a:lumMod val="50000"/>
              </a:schemeClr>
            </a:solidFill>
          </a:ln>
        </p:spPr>
        <p:txBody>
          <a:bodyPr/>
          <a:lstStyle/>
          <a:p>
            <a:pPr eaLnBrk="1" hangingPunct="1">
              <a:defRPr/>
            </a:pPr>
            <a:r>
              <a:rPr lang="en-US" sz="3200" dirty="0" err="1">
                <a:solidFill>
                  <a:srgbClr val="FF0000"/>
                </a:solidFill>
                <a:latin typeface="Arial"/>
                <a:cs typeface="Arial"/>
              </a:rPr>
              <a:t>Khò</a:t>
            </a:r>
            <a:r>
              <a:rPr lang="en-US" sz="3200" dirty="0">
                <a:solidFill>
                  <a:srgbClr val="FF0000"/>
                </a:solidFill>
                <a:latin typeface="Arial"/>
                <a:cs typeface="Arial"/>
              </a:rPr>
              <a:t> </a:t>
            </a:r>
            <a:r>
              <a:rPr lang="en-US" sz="3200" dirty="0" err="1">
                <a:solidFill>
                  <a:srgbClr val="FF0000"/>
                </a:solidFill>
                <a:latin typeface="Arial"/>
                <a:cs typeface="Arial"/>
              </a:rPr>
              <a:t>khè</a:t>
            </a:r>
            <a:r>
              <a:rPr lang="en-US" sz="3200" dirty="0">
                <a:solidFill>
                  <a:srgbClr val="FF0000"/>
                </a:solidFill>
                <a:latin typeface="Arial"/>
                <a:cs typeface="Arial"/>
              </a:rPr>
              <a:t> </a:t>
            </a:r>
            <a:r>
              <a:rPr lang="en-US" sz="3200" dirty="0" err="1">
                <a:solidFill>
                  <a:srgbClr val="FF0000"/>
                </a:solidFill>
                <a:latin typeface="Arial"/>
                <a:cs typeface="Arial"/>
              </a:rPr>
              <a:t>tạm</a:t>
            </a:r>
            <a:r>
              <a:rPr lang="en-US" sz="3200" dirty="0">
                <a:solidFill>
                  <a:srgbClr val="FF0000"/>
                </a:solidFill>
                <a:latin typeface="Arial"/>
                <a:cs typeface="Arial"/>
              </a:rPr>
              <a:t> </a:t>
            </a:r>
            <a:r>
              <a:rPr lang="en-US" sz="3200" dirty="0" err="1">
                <a:solidFill>
                  <a:srgbClr val="FF0000"/>
                </a:solidFill>
                <a:latin typeface="Arial"/>
                <a:cs typeface="Arial"/>
              </a:rPr>
              <a:t>thời</a:t>
            </a:r>
            <a:r>
              <a:rPr lang="en-US" sz="3200" dirty="0">
                <a:solidFill>
                  <a:srgbClr val="FF0000"/>
                </a:solidFill>
                <a:latin typeface="Arial"/>
                <a:cs typeface="Arial"/>
              </a:rPr>
              <a:t> </a:t>
            </a:r>
            <a:r>
              <a:rPr lang="en-US" sz="3200" dirty="0" err="1">
                <a:solidFill>
                  <a:srgbClr val="FF0000"/>
                </a:solidFill>
                <a:latin typeface="Arial"/>
                <a:cs typeface="Arial"/>
              </a:rPr>
              <a:t>không</a:t>
            </a:r>
            <a:r>
              <a:rPr lang="en-US" sz="3200" dirty="0">
                <a:solidFill>
                  <a:srgbClr val="FF0000"/>
                </a:solidFill>
                <a:latin typeface="Arial"/>
                <a:cs typeface="Arial"/>
              </a:rPr>
              <a:t> </a:t>
            </a:r>
            <a:r>
              <a:rPr lang="en-US" sz="3200" dirty="0" err="1">
                <a:solidFill>
                  <a:srgbClr val="FF0000"/>
                </a:solidFill>
                <a:latin typeface="Arial"/>
                <a:cs typeface="Arial"/>
              </a:rPr>
              <a:t>kèm</a:t>
            </a:r>
            <a:r>
              <a:rPr lang="en-US" sz="3200" dirty="0">
                <a:solidFill>
                  <a:srgbClr val="FF0000"/>
                </a:solidFill>
                <a:latin typeface="Arial"/>
                <a:cs typeface="Arial"/>
              </a:rPr>
              <a:t> </a:t>
            </a:r>
            <a:r>
              <a:rPr lang="en-US" sz="3200" dirty="0" err="1">
                <a:solidFill>
                  <a:srgbClr val="FF0000"/>
                </a:solidFill>
                <a:latin typeface="Arial"/>
                <a:cs typeface="Arial"/>
              </a:rPr>
              <a:t>với</a:t>
            </a:r>
            <a:r>
              <a:rPr lang="en-US" sz="3200" dirty="0">
                <a:solidFill>
                  <a:srgbClr val="FF0000"/>
                </a:solidFill>
                <a:latin typeface="Arial"/>
                <a:cs typeface="Arial"/>
              </a:rPr>
              <a:t> </a:t>
            </a:r>
            <a:r>
              <a:rPr lang="de-DE" sz="3200" dirty="0" err="1">
                <a:solidFill>
                  <a:srgbClr val="FF0000"/>
                </a:solidFill>
                <a:latin typeface="Arial"/>
                <a:cs typeface="Arial"/>
              </a:rPr>
              <a:t>hen</a:t>
            </a:r>
            <a:r>
              <a:rPr lang="en-US" sz="3200" dirty="0">
                <a:solidFill>
                  <a:srgbClr val="FF0000"/>
                </a:solidFill>
                <a:latin typeface="Arial"/>
                <a:cs typeface="Arial"/>
              </a:rPr>
              <a:t> </a:t>
            </a:r>
            <a:r>
              <a:rPr lang="en-US" sz="3200" dirty="0" err="1">
                <a:solidFill>
                  <a:srgbClr val="FF0000"/>
                </a:solidFill>
                <a:latin typeface="Arial"/>
                <a:cs typeface="Arial"/>
              </a:rPr>
              <a:t>sau</a:t>
            </a:r>
            <a:r>
              <a:rPr lang="en-US" sz="3200" dirty="0">
                <a:solidFill>
                  <a:srgbClr val="FF0000"/>
                </a:solidFill>
                <a:latin typeface="Arial"/>
                <a:cs typeface="Arial"/>
              </a:rPr>
              <a:t> </a:t>
            </a:r>
            <a:r>
              <a:rPr lang="en-US" sz="3200" dirty="0" err="1">
                <a:solidFill>
                  <a:srgbClr val="FF0000"/>
                </a:solidFill>
                <a:latin typeface="Arial"/>
                <a:cs typeface="Arial"/>
              </a:rPr>
              <a:t>này</a:t>
            </a:r>
            <a:r>
              <a:rPr lang="en-US" sz="3200" dirty="0">
                <a:solidFill>
                  <a:srgbClr val="FF0000"/>
                </a:solidFill>
                <a:latin typeface="Arial"/>
                <a:cs typeface="Arial"/>
              </a:rPr>
              <a:t>   </a:t>
            </a:r>
          </a:p>
        </p:txBody>
      </p:sp>
      <p:sp>
        <p:nvSpPr>
          <p:cNvPr id="40962" name="Content Placeholder 2"/>
          <p:cNvSpPr>
            <a:spLocks noGrp="1"/>
          </p:cNvSpPr>
          <p:nvPr>
            <p:ph idx="4294967295"/>
          </p:nvPr>
        </p:nvSpPr>
        <p:spPr>
          <a:xfrm>
            <a:off x="685800" y="1981200"/>
            <a:ext cx="7772400" cy="3200400"/>
          </a:xfrm>
          <a:ln w="38100">
            <a:solidFill>
              <a:srgbClr val="0066CC"/>
            </a:solidFill>
          </a:ln>
        </p:spPr>
        <p:txBody>
          <a:bodyPr>
            <a:normAutofit fontScale="92500" lnSpcReduction="20000"/>
          </a:bodyPr>
          <a:lstStyle/>
          <a:p>
            <a:pPr eaLnBrk="1" hangingPunct="1">
              <a:lnSpc>
                <a:spcPct val="90000"/>
              </a:lnSpc>
              <a:defRPr/>
            </a:pPr>
            <a:r>
              <a:rPr lang="en-US" sz="2800" dirty="0" err="1">
                <a:solidFill>
                  <a:srgbClr val="0000FF"/>
                </a:solidFill>
                <a:latin typeface="Arial"/>
                <a:cs typeface="Arial"/>
              </a:rPr>
              <a:t>Khò</a:t>
            </a:r>
            <a:r>
              <a:rPr lang="en-US" sz="2800" dirty="0">
                <a:solidFill>
                  <a:srgbClr val="0000FF"/>
                </a:solidFill>
                <a:latin typeface="Arial"/>
                <a:cs typeface="Arial"/>
              </a:rPr>
              <a:t> </a:t>
            </a:r>
            <a:r>
              <a:rPr lang="en-US" sz="2800" dirty="0" err="1">
                <a:solidFill>
                  <a:srgbClr val="0000FF"/>
                </a:solidFill>
                <a:latin typeface="Arial"/>
                <a:cs typeface="Arial"/>
              </a:rPr>
              <a:t>khè</a:t>
            </a:r>
            <a:r>
              <a:rPr lang="en-US" sz="2800" dirty="0">
                <a:solidFill>
                  <a:srgbClr val="0000FF"/>
                </a:solidFill>
                <a:latin typeface="Arial"/>
                <a:cs typeface="Arial"/>
              </a:rPr>
              <a:t> </a:t>
            </a:r>
            <a:r>
              <a:rPr lang="en-US" sz="2800" dirty="0" err="1">
                <a:solidFill>
                  <a:srgbClr val="0000FF"/>
                </a:solidFill>
                <a:latin typeface="Arial"/>
                <a:cs typeface="Arial"/>
              </a:rPr>
              <a:t>sớm</a:t>
            </a:r>
            <a:r>
              <a:rPr lang="en-US" sz="2800" dirty="0">
                <a:solidFill>
                  <a:srgbClr val="0000FF"/>
                </a:solidFill>
                <a:latin typeface="Arial"/>
                <a:cs typeface="Arial"/>
              </a:rPr>
              <a:t> </a:t>
            </a:r>
            <a:r>
              <a:rPr lang="en-US" sz="2800" dirty="0" err="1">
                <a:solidFill>
                  <a:srgbClr val="0000FF"/>
                </a:solidFill>
                <a:latin typeface="Arial"/>
                <a:cs typeface="Arial"/>
              </a:rPr>
              <a:t>tạm</a:t>
            </a:r>
            <a:r>
              <a:rPr lang="en-US" sz="2800" dirty="0">
                <a:solidFill>
                  <a:srgbClr val="0000FF"/>
                </a:solidFill>
                <a:latin typeface="Arial"/>
                <a:cs typeface="Arial"/>
              </a:rPr>
              <a:t> </a:t>
            </a:r>
            <a:r>
              <a:rPr lang="en-US" sz="2800" dirty="0" err="1">
                <a:solidFill>
                  <a:srgbClr val="0000FF"/>
                </a:solidFill>
                <a:latin typeface="Arial"/>
                <a:cs typeface="Arial"/>
              </a:rPr>
              <a:t>thời</a:t>
            </a:r>
            <a:r>
              <a:rPr lang="en-US" sz="2800" dirty="0">
                <a:solidFill>
                  <a:srgbClr val="0000FF"/>
                </a:solidFill>
                <a:latin typeface="Arial"/>
                <a:cs typeface="Arial"/>
              </a:rPr>
              <a:t> </a:t>
            </a:r>
            <a:r>
              <a:rPr lang="en-US" sz="2800" dirty="0" err="1">
                <a:solidFill>
                  <a:srgbClr val="0000FF"/>
                </a:solidFill>
                <a:latin typeface="Arial"/>
                <a:cs typeface="Arial"/>
              </a:rPr>
              <a:t>thường</a:t>
            </a:r>
            <a:r>
              <a:rPr lang="en-US" sz="2800" dirty="0">
                <a:solidFill>
                  <a:srgbClr val="0000FF"/>
                </a:solidFill>
                <a:latin typeface="Arial"/>
                <a:cs typeface="Arial"/>
              </a:rPr>
              <a:t> </a:t>
            </a:r>
            <a:r>
              <a:rPr lang="en-US" sz="2800" dirty="0" err="1">
                <a:solidFill>
                  <a:srgbClr val="0000FF"/>
                </a:solidFill>
                <a:latin typeface="Arial"/>
                <a:cs typeface="Arial"/>
              </a:rPr>
              <a:t>gặp</a:t>
            </a:r>
            <a:r>
              <a:rPr lang="en-US" sz="2800" dirty="0">
                <a:solidFill>
                  <a:srgbClr val="0000FF"/>
                </a:solidFill>
                <a:latin typeface="Arial"/>
                <a:cs typeface="Arial"/>
              </a:rPr>
              <a:t> </a:t>
            </a:r>
            <a:r>
              <a:rPr lang="en-US" sz="2800" dirty="0" err="1">
                <a:solidFill>
                  <a:srgbClr val="0000FF"/>
                </a:solidFill>
                <a:latin typeface="Arial"/>
                <a:cs typeface="Arial"/>
              </a:rPr>
              <a:t>ở</a:t>
            </a:r>
            <a:r>
              <a:rPr lang="en-US" sz="2800" dirty="0">
                <a:solidFill>
                  <a:srgbClr val="0000FF"/>
                </a:solidFill>
                <a:latin typeface="Arial"/>
                <a:cs typeface="Arial"/>
              </a:rPr>
              <a:t> </a:t>
            </a:r>
            <a:r>
              <a:rPr lang="en-US" sz="2800" dirty="0" err="1">
                <a:solidFill>
                  <a:srgbClr val="0000FF"/>
                </a:solidFill>
                <a:latin typeface="Arial"/>
                <a:cs typeface="Arial"/>
              </a:rPr>
              <a:t>trẻ</a:t>
            </a:r>
            <a:r>
              <a:rPr lang="en-US" sz="2800" dirty="0">
                <a:solidFill>
                  <a:srgbClr val="0000FF"/>
                </a:solidFill>
                <a:latin typeface="Arial"/>
                <a:cs typeface="Arial"/>
              </a:rPr>
              <a:t> </a:t>
            </a:r>
            <a:r>
              <a:rPr lang="en-US" sz="2800" dirty="0" err="1">
                <a:solidFill>
                  <a:srgbClr val="0000FF"/>
                </a:solidFill>
                <a:latin typeface="Arial"/>
                <a:cs typeface="Arial"/>
              </a:rPr>
              <a:t>nhủ</a:t>
            </a:r>
            <a:r>
              <a:rPr lang="en-US" sz="2800" dirty="0">
                <a:solidFill>
                  <a:srgbClr val="0000FF"/>
                </a:solidFill>
                <a:latin typeface="Arial"/>
                <a:cs typeface="Arial"/>
              </a:rPr>
              <a:t> </a:t>
            </a:r>
            <a:r>
              <a:rPr lang="en-US" sz="2800" dirty="0" err="1">
                <a:solidFill>
                  <a:srgbClr val="0000FF"/>
                </a:solidFill>
                <a:latin typeface="Arial"/>
                <a:cs typeface="Arial"/>
              </a:rPr>
              <a:t>nhi</a:t>
            </a:r>
            <a:r>
              <a:rPr lang="en-US" sz="2800" dirty="0">
                <a:solidFill>
                  <a:srgbClr val="0000FF"/>
                </a:solidFill>
                <a:latin typeface="Arial"/>
                <a:cs typeface="Arial"/>
              </a:rPr>
              <a:t> </a:t>
            </a:r>
            <a:r>
              <a:rPr lang="en-US" sz="2800" dirty="0" err="1">
                <a:solidFill>
                  <a:srgbClr val="0000FF"/>
                </a:solidFill>
                <a:latin typeface="Arial"/>
                <a:cs typeface="Arial"/>
              </a:rPr>
              <a:t>và</a:t>
            </a:r>
            <a:r>
              <a:rPr lang="en-US" sz="2800" dirty="0">
                <a:solidFill>
                  <a:srgbClr val="0000FF"/>
                </a:solidFill>
                <a:latin typeface="Arial"/>
                <a:cs typeface="Arial"/>
              </a:rPr>
              <a:t> </a:t>
            </a:r>
            <a:r>
              <a:rPr lang="en-US" sz="2800" dirty="0" err="1">
                <a:solidFill>
                  <a:srgbClr val="0000FF"/>
                </a:solidFill>
                <a:latin typeface="Arial"/>
                <a:cs typeface="Arial"/>
              </a:rPr>
              <a:t>trẻ</a:t>
            </a:r>
            <a:r>
              <a:rPr lang="en-US" sz="2800" dirty="0">
                <a:solidFill>
                  <a:srgbClr val="0000FF"/>
                </a:solidFill>
                <a:latin typeface="Arial"/>
                <a:cs typeface="Arial"/>
              </a:rPr>
              <a:t> </a:t>
            </a:r>
            <a:r>
              <a:rPr lang="en-US" sz="2800" dirty="0" err="1">
                <a:solidFill>
                  <a:srgbClr val="0000FF"/>
                </a:solidFill>
                <a:latin typeface="Arial"/>
                <a:cs typeface="Arial"/>
              </a:rPr>
              <a:t>nhỏ</a:t>
            </a:r>
            <a:endParaRPr lang="en-US" sz="2800" dirty="0">
              <a:solidFill>
                <a:srgbClr val="0000FF"/>
              </a:solidFill>
              <a:latin typeface="Arial"/>
              <a:cs typeface="Arial"/>
            </a:endParaRPr>
          </a:p>
          <a:p>
            <a:pPr eaLnBrk="1" hangingPunct="1">
              <a:lnSpc>
                <a:spcPct val="90000"/>
              </a:lnSpc>
              <a:defRPr/>
            </a:pPr>
            <a:r>
              <a:rPr lang="en-US" sz="2800" dirty="0" err="1">
                <a:solidFill>
                  <a:srgbClr val="0000FF"/>
                </a:solidFill>
                <a:latin typeface="Arial"/>
                <a:cs typeface="Arial"/>
              </a:rPr>
              <a:t>Kèm</a:t>
            </a:r>
            <a:r>
              <a:rPr lang="en-US" sz="2800" dirty="0">
                <a:solidFill>
                  <a:srgbClr val="0000FF"/>
                </a:solidFill>
                <a:latin typeface="Arial"/>
                <a:cs typeface="Arial"/>
              </a:rPr>
              <a:t> </a:t>
            </a:r>
            <a:r>
              <a:rPr lang="en-US" sz="2800" dirty="0" err="1">
                <a:solidFill>
                  <a:srgbClr val="0000FF"/>
                </a:solidFill>
                <a:latin typeface="Arial"/>
                <a:cs typeface="Arial"/>
              </a:rPr>
              <a:t>theo</a:t>
            </a:r>
            <a:r>
              <a:rPr lang="en-US" sz="2800" dirty="0">
                <a:solidFill>
                  <a:srgbClr val="0000FF"/>
                </a:solidFill>
                <a:latin typeface="Arial"/>
                <a:cs typeface="Arial"/>
              </a:rPr>
              <a:t> </a:t>
            </a:r>
            <a:r>
              <a:rPr lang="en-US" sz="2800" dirty="0" err="1">
                <a:solidFill>
                  <a:srgbClr val="0000FF"/>
                </a:solidFill>
                <a:latin typeface="Arial"/>
                <a:cs typeface="Arial"/>
              </a:rPr>
              <a:t>với</a:t>
            </a:r>
            <a:r>
              <a:rPr lang="en-US" sz="2800" dirty="0">
                <a:solidFill>
                  <a:srgbClr val="0000FF"/>
                </a:solidFill>
                <a:latin typeface="Arial"/>
                <a:cs typeface="Arial"/>
              </a:rPr>
              <a:t>: - </a:t>
            </a:r>
            <a:r>
              <a:rPr lang="en-US" sz="2800" dirty="0" err="1">
                <a:solidFill>
                  <a:srgbClr val="0000FF"/>
                </a:solidFill>
                <a:latin typeface="Arial"/>
                <a:cs typeface="Arial"/>
              </a:rPr>
              <a:t>nhiễm</a:t>
            </a:r>
            <a:r>
              <a:rPr lang="en-US" sz="2800" dirty="0">
                <a:solidFill>
                  <a:srgbClr val="0000FF"/>
                </a:solidFill>
                <a:latin typeface="Arial"/>
                <a:cs typeface="Arial"/>
              </a:rPr>
              <a:t> </a:t>
            </a:r>
            <a:r>
              <a:rPr lang="en-US" sz="2800" dirty="0" err="1">
                <a:solidFill>
                  <a:srgbClr val="0000FF"/>
                </a:solidFill>
                <a:latin typeface="Arial"/>
                <a:cs typeface="Arial"/>
              </a:rPr>
              <a:t>siêu</a:t>
            </a:r>
            <a:r>
              <a:rPr lang="en-US" sz="2800" dirty="0">
                <a:solidFill>
                  <a:srgbClr val="0000FF"/>
                </a:solidFill>
                <a:latin typeface="Arial"/>
                <a:cs typeface="Arial"/>
              </a:rPr>
              <a:t> vi</a:t>
            </a:r>
          </a:p>
          <a:p>
            <a:pPr eaLnBrk="1" hangingPunct="1">
              <a:lnSpc>
                <a:spcPct val="90000"/>
              </a:lnSpc>
              <a:buFontTx/>
              <a:buNone/>
              <a:defRPr/>
            </a:pPr>
            <a:r>
              <a:rPr lang="en-US" sz="2800" dirty="0">
                <a:solidFill>
                  <a:srgbClr val="0000FF"/>
                </a:solidFill>
                <a:latin typeface="Arial"/>
                <a:cs typeface="Arial"/>
              </a:rPr>
              <a:t>                            - </a:t>
            </a:r>
            <a:r>
              <a:rPr lang="en-US" sz="2800" dirty="0" err="1">
                <a:solidFill>
                  <a:srgbClr val="0000FF"/>
                </a:solidFill>
                <a:latin typeface="Arial"/>
                <a:cs typeface="Arial"/>
              </a:rPr>
              <a:t>bé</a:t>
            </a:r>
            <a:r>
              <a:rPr lang="en-US" sz="2800" dirty="0">
                <a:solidFill>
                  <a:srgbClr val="0000FF"/>
                </a:solidFill>
                <a:latin typeface="Arial"/>
                <a:cs typeface="Arial"/>
              </a:rPr>
              <a:t> </a:t>
            </a:r>
            <a:r>
              <a:rPr lang="en-US" sz="2800" dirty="0" err="1">
                <a:solidFill>
                  <a:srgbClr val="0000FF"/>
                </a:solidFill>
                <a:latin typeface="Arial"/>
                <a:cs typeface="Arial"/>
              </a:rPr>
              <a:t>trai</a:t>
            </a:r>
            <a:endParaRPr lang="en-US" sz="2800" dirty="0">
              <a:solidFill>
                <a:srgbClr val="0000FF"/>
              </a:solidFill>
              <a:latin typeface="Arial"/>
              <a:cs typeface="Arial"/>
            </a:endParaRPr>
          </a:p>
          <a:p>
            <a:pPr eaLnBrk="1" hangingPunct="1">
              <a:lnSpc>
                <a:spcPct val="90000"/>
              </a:lnSpc>
              <a:buFontTx/>
              <a:buNone/>
              <a:defRPr/>
            </a:pPr>
            <a:r>
              <a:rPr lang="en-US" sz="2800" dirty="0">
                <a:solidFill>
                  <a:srgbClr val="0000FF"/>
                </a:solidFill>
                <a:latin typeface="Arial"/>
                <a:cs typeface="Arial"/>
              </a:rPr>
              <a:t>                            - </a:t>
            </a:r>
            <a:r>
              <a:rPr lang="en-US" sz="2800" dirty="0" err="1">
                <a:solidFill>
                  <a:srgbClr val="0000FF"/>
                </a:solidFill>
                <a:latin typeface="Arial"/>
                <a:cs typeface="Arial"/>
              </a:rPr>
              <a:t>cân</a:t>
            </a:r>
            <a:r>
              <a:rPr lang="en-US" sz="2800" dirty="0">
                <a:solidFill>
                  <a:srgbClr val="0000FF"/>
                </a:solidFill>
                <a:latin typeface="Arial"/>
                <a:cs typeface="Arial"/>
              </a:rPr>
              <a:t> </a:t>
            </a:r>
            <a:r>
              <a:rPr lang="en-US" sz="2800" dirty="0" err="1">
                <a:solidFill>
                  <a:srgbClr val="0000FF"/>
                </a:solidFill>
                <a:latin typeface="Arial"/>
                <a:cs typeface="Arial"/>
              </a:rPr>
              <a:t>nặng</a:t>
            </a:r>
            <a:r>
              <a:rPr lang="en-US" sz="2800" dirty="0">
                <a:solidFill>
                  <a:srgbClr val="0000FF"/>
                </a:solidFill>
                <a:latin typeface="Arial"/>
                <a:cs typeface="Arial"/>
              </a:rPr>
              <a:t> </a:t>
            </a:r>
            <a:r>
              <a:rPr lang="en-US" sz="2800" dirty="0" err="1">
                <a:solidFill>
                  <a:srgbClr val="0000FF"/>
                </a:solidFill>
                <a:latin typeface="Arial"/>
                <a:cs typeface="Arial"/>
              </a:rPr>
              <a:t>lúc</a:t>
            </a:r>
            <a:r>
              <a:rPr lang="en-US" sz="2800" dirty="0">
                <a:solidFill>
                  <a:srgbClr val="0000FF"/>
                </a:solidFill>
                <a:latin typeface="Arial"/>
                <a:cs typeface="Arial"/>
              </a:rPr>
              <a:t> </a:t>
            </a:r>
            <a:r>
              <a:rPr lang="en-US" sz="2800" dirty="0" err="1">
                <a:solidFill>
                  <a:srgbClr val="0000FF"/>
                </a:solidFill>
                <a:latin typeface="Arial"/>
                <a:cs typeface="Arial"/>
              </a:rPr>
              <a:t>sinh</a:t>
            </a:r>
            <a:r>
              <a:rPr lang="en-US" sz="2800" dirty="0">
                <a:solidFill>
                  <a:srgbClr val="0000FF"/>
                </a:solidFill>
                <a:latin typeface="Arial"/>
                <a:cs typeface="Arial"/>
              </a:rPr>
              <a:t> </a:t>
            </a:r>
            <a:r>
              <a:rPr lang="en-US" sz="2800" dirty="0" err="1">
                <a:solidFill>
                  <a:srgbClr val="0000FF"/>
                </a:solidFill>
                <a:latin typeface="Arial"/>
                <a:cs typeface="Arial"/>
              </a:rPr>
              <a:t>thấp</a:t>
            </a:r>
            <a:endParaRPr lang="en-US" sz="2800" dirty="0">
              <a:solidFill>
                <a:srgbClr val="0000FF"/>
              </a:solidFill>
              <a:latin typeface="Arial"/>
              <a:cs typeface="Arial"/>
            </a:endParaRPr>
          </a:p>
          <a:p>
            <a:pPr eaLnBrk="1" hangingPunct="1">
              <a:lnSpc>
                <a:spcPct val="90000"/>
              </a:lnSpc>
              <a:buFontTx/>
              <a:buNone/>
              <a:defRPr/>
            </a:pPr>
            <a:r>
              <a:rPr lang="en-US" sz="2800" dirty="0">
                <a:solidFill>
                  <a:srgbClr val="0000FF"/>
                </a:solidFill>
                <a:latin typeface="Arial"/>
                <a:cs typeface="Arial"/>
              </a:rPr>
              <a:t>                            - cha </a:t>
            </a:r>
            <a:r>
              <a:rPr lang="en-US" sz="2800" dirty="0" err="1">
                <a:solidFill>
                  <a:srgbClr val="0000FF"/>
                </a:solidFill>
                <a:latin typeface="Arial"/>
                <a:cs typeface="Arial"/>
              </a:rPr>
              <a:t>mẹ</a:t>
            </a:r>
            <a:r>
              <a:rPr lang="en-US" sz="2800" dirty="0">
                <a:solidFill>
                  <a:srgbClr val="0000FF"/>
                </a:solidFill>
                <a:latin typeface="Arial"/>
                <a:cs typeface="Arial"/>
              </a:rPr>
              <a:t> </a:t>
            </a:r>
            <a:r>
              <a:rPr lang="en-US" sz="2800" dirty="0" err="1">
                <a:solidFill>
                  <a:srgbClr val="0000FF"/>
                </a:solidFill>
                <a:latin typeface="Arial"/>
                <a:cs typeface="Arial"/>
              </a:rPr>
              <a:t>hút</a:t>
            </a:r>
            <a:r>
              <a:rPr lang="en-US" sz="2800" dirty="0">
                <a:solidFill>
                  <a:srgbClr val="0000FF"/>
                </a:solidFill>
                <a:latin typeface="Arial"/>
                <a:cs typeface="Arial"/>
              </a:rPr>
              <a:t> </a:t>
            </a:r>
            <a:r>
              <a:rPr lang="en-US" sz="2800" dirty="0" err="1">
                <a:solidFill>
                  <a:srgbClr val="0000FF"/>
                </a:solidFill>
                <a:latin typeface="Arial"/>
                <a:cs typeface="Arial"/>
              </a:rPr>
              <a:t>thuốc</a:t>
            </a:r>
            <a:r>
              <a:rPr lang="en-US" sz="2800" dirty="0">
                <a:solidFill>
                  <a:srgbClr val="0000FF"/>
                </a:solidFill>
                <a:latin typeface="Arial"/>
                <a:cs typeface="Arial"/>
              </a:rPr>
              <a:t> </a:t>
            </a:r>
            <a:r>
              <a:rPr lang="en-US" sz="2800" dirty="0" err="1">
                <a:solidFill>
                  <a:srgbClr val="0000FF"/>
                </a:solidFill>
                <a:latin typeface="Arial"/>
                <a:cs typeface="Arial"/>
              </a:rPr>
              <a:t>lá</a:t>
            </a:r>
            <a:endParaRPr lang="en-US" sz="2800" dirty="0">
              <a:solidFill>
                <a:srgbClr val="0000FF"/>
              </a:solidFill>
              <a:latin typeface="Arial"/>
              <a:cs typeface="Arial"/>
            </a:endParaRPr>
          </a:p>
          <a:p>
            <a:pPr eaLnBrk="1" hangingPunct="1">
              <a:lnSpc>
                <a:spcPct val="90000"/>
              </a:lnSpc>
              <a:defRPr/>
            </a:pPr>
            <a:endParaRPr lang="en-US" dirty="0">
              <a:solidFill>
                <a:srgbClr val="0000FF"/>
              </a:solidFill>
              <a:latin typeface="Arial"/>
              <a:cs typeface="Arial"/>
            </a:endParaRPr>
          </a:p>
          <a:p>
            <a:pPr eaLnBrk="1" hangingPunct="1">
              <a:lnSpc>
                <a:spcPct val="90000"/>
              </a:lnSpc>
              <a:defRPr/>
            </a:pPr>
            <a:endParaRPr lang="en-US" dirty="0">
              <a:latin typeface="VNI-Times" charset="0"/>
            </a:endParaRPr>
          </a:p>
          <a:p>
            <a:pPr eaLnBrk="1" hangingPunct="1">
              <a:lnSpc>
                <a:spcPct val="90000"/>
              </a:lnSpc>
              <a:buFontTx/>
              <a:buNone/>
              <a:defRPr/>
            </a:pPr>
            <a:r>
              <a:rPr lang="en-US" sz="1400" i="1" dirty="0">
                <a:solidFill>
                  <a:schemeClr val="bg1"/>
                </a:solidFill>
                <a:latin typeface="VNI-Times" charset="0"/>
              </a:rPr>
              <a:t>                                                          </a:t>
            </a:r>
          </a:p>
        </p:txBody>
      </p:sp>
    </p:spTree>
    <p:extLst>
      <p:ext uri="{BB962C8B-B14F-4D97-AF65-F5344CB8AC3E}">
        <p14:creationId xmlns:p14="http://schemas.microsoft.com/office/powerpoint/2010/main" val="626029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685800" y="228600"/>
            <a:ext cx="7772400" cy="1295400"/>
          </a:xfrm>
        </p:spPr>
        <p:txBody>
          <a:bodyPr>
            <a:normAutofit fontScale="90000"/>
          </a:bodyPr>
          <a:lstStyle/>
          <a:p>
            <a:pPr eaLnBrk="1" hangingPunct="1"/>
            <a:r>
              <a:rPr lang="en-US" sz="3200" dirty="0">
                <a:solidFill>
                  <a:srgbClr val="FF0000"/>
                </a:solidFill>
                <a:latin typeface="Arial"/>
                <a:cs typeface="Arial"/>
              </a:rPr>
              <a:t>KHÒ KHÈ KÉO DÀI</a:t>
            </a:r>
            <a:br>
              <a:rPr lang="en-US" sz="3200" dirty="0">
                <a:solidFill>
                  <a:srgbClr val="FF0000"/>
                </a:solidFill>
                <a:latin typeface="Arial"/>
                <a:cs typeface="Arial"/>
              </a:rPr>
            </a:br>
            <a:r>
              <a:rPr lang="en-US" sz="3200" dirty="0">
                <a:solidFill>
                  <a:srgbClr val="FF0000"/>
                </a:solidFill>
                <a:latin typeface="Arial"/>
                <a:cs typeface="Arial"/>
              </a:rPr>
              <a:t>ASTHMA PREDICTIVE INDEX (API)</a:t>
            </a:r>
            <a:br>
              <a:rPr lang="en-US" sz="3200" dirty="0">
                <a:solidFill>
                  <a:srgbClr val="FF0000"/>
                </a:solidFill>
                <a:latin typeface="Arial"/>
                <a:cs typeface="Arial"/>
              </a:rPr>
            </a:br>
            <a:endParaRPr lang="en-US" sz="3200" dirty="0">
              <a:solidFill>
                <a:srgbClr val="FF0000"/>
              </a:solidFill>
              <a:latin typeface="Arial"/>
              <a:cs typeface="Arial"/>
            </a:endParaRPr>
          </a:p>
        </p:txBody>
      </p:sp>
      <p:sp>
        <p:nvSpPr>
          <p:cNvPr id="45059" name="Content Placeholder 2"/>
          <p:cNvSpPr>
            <a:spLocks noGrp="1"/>
          </p:cNvSpPr>
          <p:nvPr>
            <p:ph idx="1"/>
          </p:nvPr>
        </p:nvSpPr>
        <p:spPr>
          <a:xfrm>
            <a:off x="541338" y="1295400"/>
            <a:ext cx="8145462" cy="5133975"/>
          </a:xfrm>
          <a:ln w="38100">
            <a:solidFill>
              <a:srgbClr val="00664D"/>
            </a:solidFill>
            <a:miter lim="800000"/>
            <a:headEnd/>
            <a:tailEnd/>
          </a:ln>
        </p:spPr>
        <p:txBody>
          <a:bodyPr/>
          <a:lstStyle/>
          <a:p>
            <a:pPr marL="0" indent="0" eaLnBrk="1" hangingPunct="1">
              <a:lnSpc>
                <a:spcPct val="90000"/>
              </a:lnSpc>
              <a:buNone/>
            </a:pPr>
            <a:r>
              <a:rPr lang="en-US" sz="2200" dirty="0" err="1">
                <a:solidFill>
                  <a:srgbClr val="FF0000"/>
                </a:solidFill>
                <a:latin typeface="Arial"/>
                <a:cs typeface="Arial"/>
              </a:rPr>
              <a:t>Trẻ</a:t>
            </a:r>
            <a:r>
              <a:rPr lang="en-US" sz="2200" dirty="0">
                <a:solidFill>
                  <a:srgbClr val="FF0000"/>
                </a:solidFill>
                <a:latin typeface="Arial"/>
                <a:cs typeface="Arial"/>
              </a:rPr>
              <a:t> </a:t>
            </a:r>
            <a:r>
              <a:rPr lang="en-US" sz="2200" dirty="0" err="1">
                <a:solidFill>
                  <a:srgbClr val="FF0000"/>
                </a:solidFill>
                <a:latin typeface="Arial"/>
                <a:cs typeface="Arial"/>
              </a:rPr>
              <a:t>khò</a:t>
            </a:r>
            <a:r>
              <a:rPr lang="en-US" sz="2200" dirty="0">
                <a:solidFill>
                  <a:srgbClr val="FF0000"/>
                </a:solidFill>
                <a:latin typeface="Arial"/>
                <a:cs typeface="Arial"/>
              </a:rPr>
              <a:t> </a:t>
            </a:r>
            <a:r>
              <a:rPr lang="en-US" sz="2200" dirty="0" err="1">
                <a:solidFill>
                  <a:srgbClr val="FF0000"/>
                </a:solidFill>
                <a:latin typeface="Arial"/>
                <a:cs typeface="Arial"/>
              </a:rPr>
              <a:t>khè</a:t>
            </a:r>
            <a:r>
              <a:rPr lang="en-US" sz="2200" dirty="0">
                <a:solidFill>
                  <a:srgbClr val="FF0000"/>
                </a:solidFill>
                <a:latin typeface="Arial"/>
                <a:cs typeface="Arial"/>
              </a:rPr>
              <a:t> </a:t>
            </a:r>
            <a:r>
              <a:rPr lang="en-US" sz="2200" dirty="0" err="1">
                <a:solidFill>
                  <a:srgbClr val="FF0000"/>
                </a:solidFill>
                <a:latin typeface="Arial"/>
                <a:cs typeface="Arial"/>
              </a:rPr>
              <a:t>trên</a:t>
            </a:r>
            <a:r>
              <a:rPr lang="en-US" sz="2200" dirty="0">
                <a:solidFill>
                  <a:srgbClr val="FF0000"/>
                </a:solidFill>
                <a:latin typeface="Arial"/>
                <a:cs typeface="Arial"/>
              </a:rPr>
              <a:t> 3 </a:t>
            </a:r>
            <a:r>
              <a:rPr lang="en-US" sz="2200" dirty="0" err="1">
                <a:solidFill>
                  <a:srgbClr val="FF0000"/>
                </a:solidFill>
                <a:latin typeface="Arial"/>
                <a:cs typeface="Arial"/>
              </a:rPr>
              <a:t>lần</a:t>
            </a:r>
            <a:r>
              <a:rPr lang="en-US" sz="2200" dirty="0">
                <a:solidFill>
                  <a:srgbClr val="FF0000"/>
                </a:solidFill>
                <a:latin typeface="Arial"/>
                <a:cs typeface="Arial"/>
              </a:rPr>
              <a:t> ,</a:t>
            </a:r>
            <a:r>
              <a:rPr lang="en-US" sz="2200" dirty="0" err="1">
                <a:solidFill>
                  <a:srgbClr val="FF0000"/>
                </a:solidFill>
                <a:latin typeface="Arial"/>
                <a:cs typeface="Arial"/>
              </a:rPr>
              <a:t>dưới</a:t>
            </a:r>
            <a:r>
              <a:rPr lang="en-US" sz="2200" dirty="0">
                <a:solidFill>
                  <a:srgbClr val="FF0000"/>
                </a:solidFill>
                <a:latin typeface="Arial"/>
                <a:cs typeface="Arial"/>
              </a:rPr>
              <a:t> 3 </a:t>
            </a:r>
            <a:r>
              <a:rPr lang="en-US" sz="2200" dirty="0" err="1">
                <a:solidFill>
                  <a:srgbClr val="FF0000"/>
                </a:solidFill>
                <a:latin typeface="Arial"/>
                <a:cs typeface="Arial"/>
              </a:rPr>
              <a:t>tuổi</a:t>
            </a:r>
            <a:r>
              <a:rPr lang="en-US" sz="2200" dirty="0">
                <a:solidFill>
                  <a:srgbClr val="FF0000"/>
                </a:solidFill>
                <a:latin typeface="Arial"/>
                <a:cs typeface="Arial"/>
              </a:rPr>
              <a:t> </a:t>
            </a:r>
            <a:r>
              <a:rPr lang="en-US" sz="2200" dirty="0" err="1">
                <a:solidFill>
                  <a:srgbClr val="FF0000"/>
                </a:solidFill>
                <a:latin typeface="Arial"/>
                <a:cs typeface="Arial"/>
              </a:rPr>
              <a:t>có</a:t>
            </a:r>
            <a:r>
              <a:rPr lang="en-US" sz="2200" dirty="0">
                <a:solidFill>
                  <a:srgbClr val="FF0000"/>
                </a:solidFill>
                <a:latin typeface="Arial"/>
                <a:cs typeface="Arial"/>
              </a:rPr>
              <a:t> </a:t>
            </a:r>
            <a:r>
              <a:rPr lang="en-US" sz="2200" dirty="0" err="1">
                <a:solidFill>
                  <a:srgbClr val="FF0000"/>
                </a:solidFill>
                <a:latin typeface="Arial"/>
                <a:cs typeface="Arial"/>
              </a:rPr>
              <a:t>nguy</a:t>
            </a:r>
            <a:r>
              <a:rPr lang="en-US" sz="2200" dirty="0">
                <a:solidFill>
                  <a:srgbClr val="FF0000"/>
                </a:solidFill>
                <a:latin typeface="Arial"/>
                <a:cs typeface="Arial"/>
              </a:rPr>
              <a:t> </a:t>
            </a:r>
            <a:r>
              <a:rPr lang="en-US" sz="2200" dirty="0" err="1">
                <a:solidFill>
                  <a:srgbClr val="FF0000"/>
                </a:solidFill>
                <a:latin typeface="Arial"/>
                <a:cs typeface="Arial"/>
              </a:rPr>
              <a:t>cơ</a:t>
            </a:r>
            <a:r>
              <a:rPr lang="en-US" sz="2200" dirty="0">
                <a:solidFill>
                  <a:srgbClr val="FF0000"/>
                </a:solidFill>
                <a:latin typeface="Arial"/>
                <a:cs typeface="Arial"/>
              </a:rPr>
              <a:t> </a:t>
            </a:r>
            <a:r>
              <a:rPr lang="en-US" sz="2200" dirty="0" err="1">
                <a:solidFill>
                  <a:srgbClr val="FF0000"/>
                </a:solidFill>
                <a:latin typeface="Arial"/>
                <a:cs typeface="Arial"/>
              </a:rPr>
              <a:t>cao</a:t>
            </a:r>
            <a:r>
              <a:rPr lang="en-US" sz="2200" dirty="0">
                <a:solidFill>
                  <a:srgbClr val="FF0000"/>
                </a:solidFill>
                <a:latin typeface="Arial"/>
                <a:cs typeface="Arial"/>
              </a:rPr>
              <a:t> </a:t>
            </a:r>
            <a:r>
              <a:rPr lang="de-DE" sz="2200" dirty="0" err="1">
                <a:solidFill>
                  <a:srgbClr val="FF0000"/>
                </a:solidFill>
                <a:latin typeface="Arial"/>
                <a:cs typeface="Arial"/>
              </a:rPr>
              <a:t>hen</a:t>
            </a:r>
            <a:r>
              <a:rPr lang="en-US" sz="2200" dirty="0">
                <a:solidFill>
                  <a:srgbClr val="FF0000"/>
                </a:solidFill>
                <a:latin typeface="Arial"/>
                <a:cs typeface="Arial"/>
              </a:rPr>
              <a:t> </a:t>
            </a:r>
            <a:r>
              <a:rPr lang="en-US" sz="2200" dirty="0" err="1">
                <a:solidFill>
                  <a:srgbClr val="FF0000"/>
                </a:solidFill>
                <a:latin typeface="Arial"/>
                <a:cs typeface="Arial"/>
              </a:rPr>
              <a:t>nếu</a:t>
            </a:r>
            <a:r>
              <a:rPr lang="en-US" sz="2200" dirty="0">
                <a:solidFill>
                  <a:srgbClr val="FF0000"/>
                </a:solidFill>
                <a:latin typeface="Arial"/>
                <a:cs typeface="Arial"/>
              </a:rPr>
              <a:t> </a:t>
            </a:r>
            <a:r>
              <a:rPr lang="en-US" sz="2200" dirty="0" err="1">
                <a:solidFill>
                  <a:srgbClr val="FF0000"/>
                </a:solidFill>
                <a:latin typeface="Arial"/>
                <a:cs typeface="Arial"/>
              </a:rPr>
              <a:t>có</a:t>
            </a:r>
            <a:endParaRPr lang="en-US" sz="2200" dirty="0">
              <a:solidFill>
                <a:srgbClr val="FF0000"/>
              </a:solidFill>
              <a:latin typeface="Arial"/>
              <a:cs typeface="Arial"/>
            </a:endParaRPr>
          </a:p>
          <a:p>
            <a:pPr marL="0" indent="0" eaLnBrk="1" hangingPunct="1">
              <a:lnSpc>
                <a:spcPct val="90000"/>
              </a:lnSpc>
              <a:buNone/>
            </a:pPr>
            <a:r>
              <a:rPr lang="en-US" sz="2200" dirty="0">
                <a:solidFill>
                  <a:srgbClr val="0000FF"/>
                </a:solidFill>
                <a:latin typeface="Arial"/>
                <a:cs typeface="Arial"/>
              </a:rPr>
              <a:t>   1 </a:t>
            </a:r>
            <a:r>
              <a:rPr lang="en-US" sz="2200" dirty="0" err="1">
                <a:solidFill>
                  <a:srgbClr val="0000FF"/>
                </a:solidFill>
                <a:latin typeface="Arial"/>
                <a:cs typeface="Arial"/>
              </a:rPr>
              <a:t>tiêu</a:t>
            </a:r>
            <a:r>
              <a:rPr lang="en-US" sz="2200" dirty="0">
                <a:solidFill>
                  <a:srgbClr val="0000FF"/>
                </a:solidFill>
                <a:latin typeface="Arial"/>
                <a:cs typeface="Arial"/>
              </a:rPr>
              <a:t> </a:t>
            </a:r>
            <a:r>
              <a:rPr lang="en-US" sz="2200" dirty="0" err="1">
                <a:solidFill>
                  <a:srgbClr val="0000FF"/>
                </a:solidFill>
                <a:latin typeface="Arial"/>
                <a:cs typeface="Arial"/>
              </a:rPr>
              <a:t>chuẩn</a:t>
            </a:r>
            <a:r>
              <a:rPr lang="en-US" sz="2200" dirty="0">
                <a:solidFill>
                  <a:srgbClr val="0000FF"/>
                </a:solidFill>
                <a:latin typeface="Arial"/>
                <a:cs typeface="Arial"/>
              </a:rPr>
              <a:t> </a:t>
            </a:r>
            <a:r>
              <a:rPr lang="en-US" sz="2200" dirty="0" err="1">
                <a:solidFill>
                  <a:srgbClr val="0000FF"/>
                </a:solidFill>
                <a:latin typeface="Arial"/>
                <a:cs typeface="Arial"/>
              </a:rPr>
              <a:t>chính</a:t>
            </a:r>
            <a:r>
              <a:rPr lang="en-US" sz="2200" dirty="0">
                <a:solidFill>
                  <a:srgbClr val="0000FF"/>
                </a:solidFill>
                <a:latin typeface="Arial"/>
                <a:cs typeface="Arial"/>
              </a:rPr>
              <a:t> :Cha </a:t>
            </a:r>
            <a:r>
              <a:rPr lang="en-US" sz="2200" dirty="0" err="1">
                <a:solidFill>
                  <a:srgbClr val="0000FF"/>
                </a:solidFill>
                <a:latin typeface="Arial"/>
                <a:cs typeface="Arial"/>
              </a:rPr>
              <a:t>mẹ</a:t>
            </a:r>
            <a:r>
              <a:rPr lang="en-US" sz="2200" dirty="0">
                <a:solidFill>
                  <a:srgbClr val="0000FF"/>
                </a:solidFill>
                <a:latin typeface="Arial"/>
                <a:cs typeface="Arial"/>
              </a:rPr>
              <a:t> </a:t>
            </a:r>
            <a:r>
              <a:rPr lang="de-DE" sz="2200" dirty="0" err="1">
                <a:solidFill>
                  <a:srgbClr val="0000FF"/>
                </a:solidFill>
                <a:latin typeface="Arial"/>
                <a:cs typeface="Arial"/>
              </a:rPr>
              <a:t>hen</a:t>
            </a:r>
            <a:endParaRPr lang="en-US" sz="2200" dirty="0">
              <a:solidFill>
                <a:srgbClr val="0000FF"/>
              </a:solidFill>
              <a:latin typeface="Arial"/>
              <a:cs typeface="Arial"/>
            </a:endParaRPr>
          </a:p>
          <a:p>
            <a:pPr marL="0" indent="0" eaLnBrk="1" hangingPunct="1">
              <a:lnSpc>
                <a:spcPct val="90000"/>
              </a:lnSpc>
              <a:buNone/>
            </a:pPr>
            <a:r>
              <a:rPr lang="en-US" sz="2200" dirty="0">
                <a:solidFill>
                  <a:srgbClr val="0000FF"/>
                </a:solidFill>
                <a:latin typeface="Arial"/>
                <a:cs typeface="Arial"/>
              </a:rPr>
              <a:t>                                  </a:t>
            </a:r>
            <a:r>
              <a:rPr lang="en-US" sz="2200" dirty="0" err="1">
                <a:solidFill>
                  <a:srgbClr val="0000FF"/>
                </a:solidFill>
                <a:latin typeface="Arial"/>
                <a:cs typeface="Arial"/>
              </a:rPr>
              <a:t>Viêm</a:t>
            </a:r>
            <a:r>
              <a:rPr lang="en-US" sz="2200" dirty="0">
                <a:solidFill>
                  <a:srgbClr val="0000FF"/>
                </a:solidFill>
                <a:latin typeface="Arial"/>
                <a:cs typeface="Arial"/>
              </a:rPr>
              <a:t> da </a:t>
            </a:r>
            <a:r>
              <a:rPr lang="en-US" sz="2200" dirty="0" err="1">
                <a:solidFill>
                  <a:srgbClr val="0000FF"/>
                </a:solidFill>
                <a:latin typeface="Arial"/>
                <a:cs typeface="Arial"/>
              </a:rPr>
              <a:t>dị</a:t>
            </a:r>
            <a:r>
              <a:rPr lang="en-US" sz="2200" dirty="0">
                <a:solidFill>
                  <a:srgbClr val="0000FF"/>
                </a:solidFill>
                <a:latin typeface="Arial"/>
                <a:cs typeface="Arial"/>
              </a:rPr>
              <a:t> </a:t>
            </a:r>
            <a:r>
              <a:rPr lang="en-US" sz="2200" dirty="0" err="1">
                <a:solidFill>
                  <a:srgbClr val="0000FF"/>
                </a:solidFill>
                <a:latin typeface="Arial"/>
                <a:cs typeface="Arial"/>
              </a:rPr>
              <a:t>ứng</a:t>
            </a:r>
            <a:endParaRPr lang="en-US" sz="2200" dirty="0">
              <a:solidFill>
                <a:srgbClr val="0000FF"/>
              </a:solidFill>
              <a:latin typeface="Arial"/>
              <a:cs typeface="Arial"/>
            </a:endParaRPr>
          </a:p>
          <a:p>
            <a:pPr marL="0" indent="0" eaLnBrk="1" hangingPunct="1">
              <a:lnSpc>
                <a:spcPct val="90000"/>
              </a:lnSpc>
              <a:buNone/>
            </a:pPr>
            <a:r>
              <a:rPr lang="en-US" sz="2200" dirty="0">
                <a:solidFill>
                  <a:srgbClr val="0000FF"/>
                </a:solidFill>
                <a:latin typeface="Arial"/>
                <a:cs typeface="Arial"/>
              </a:rPr>
              <a:t>                                   </a:t>
            </a:r>
            <a:r>
              <a:rPr lang="en-US" sz="2200" dirty="0" err="1">
                <a:solidFill>
                  <a:srgbClr val="0000FF"/>
                </a:solidFill>
                <a:latin typeface="Arial"/>
                <a:cs typeface="Arial"/>
              </a:rPr>
              <a:t>Dị</a:t>
            </a:r>
            <a:r>
              <a:rPr lang="en-US" sz="2200" dirty="0">
                <a:solidFill>
                  <a:srgbClr val="0000FF"/>
                </a:solidFill>
                <a:latin typeface="Arial"/>
                <a:cs typeface="Arial"/>
              </a:rPr>
              <a:t> </a:t>
            </a:r>
            <a:r>
              <a:rPr lang="en-US" sz="2200" dirty="0" err="1">
                <a:solidFill>
                  <a:srgbClr val="0000FF"/>
                </a:solidFill>
                <a:latin typeface="Arial"/>
                <a:cs typeface="Arial"/>
              </a:rPr>
              <a:t>ứng</a:t>
            </a:r>
            <a:r>
              <a:rPr lang="en-US" sz="2200" dirty="0">
                <a:solidFill>
                  <a:srgbClr val="0000FF"/>
                </a:solidFill>
                <a:latin typeface="Arial"/>
                <a:cs typeface="Arial"/>
              </a:rPr>
              <a:t> </a:t>
            </a:r>
            <a:r>
              <a:rPr lang="en-US" sz="2200" dirty="0" err="1">
                <a:solidFill>
                  <a:srgbClr val="0000FF"/>
                </a:solidFill>
                <a:latin typeface="Arial"/>
                <a:cs typeface="Arial"/>
              </a:rPr>
              <a:t>với</a:t>
            </a:r>
            <a:r>
              <a:rPr lang="en-US" sz="2200" dirty="0">
                <a:solidFill>
                  <a:srgbClr val="0000FF"/>
                </a:solidFill>
                <a:latin typeface="Arial"/>
                <a:cs typeface="Arial"/>
              </a:rPr>
              <a:t> </a:t>
            </a:r>
            <a:r>
              <a:rPr lang="en-US" sz="2200" dirty="0" err="1">
                <a:solidFill>
                  <a:srgbClr val="0000FF"/>
                </a:solidFill>
                <a:latin typeface="Arial"/>
                <a:cs typeface="Arial"/>
              </a:rPr>
              <a:t>dị</a:t>
            </a:r>
            <a:r>
              <a:rPr lang="en-US" sz="2200" dirty="0">
                <a:solidFill>
                  <a:srgbClr val="0000FF"/>
                </a:solidFill>
                <a:latin typeface="Arial"/>
                <a:cs typeface="Arial"/>
              </a:rPr>
              <a:t> </a:t>
            </a:r>
            <a:r>
              <a:rPr lang="en-US" sz="2200" dirty="0" err="1">
                <a:solidFill>
                  <a:srgbClr val="0000FF"/>
                </a:solidFill>
                <a:latin typeface="Arial"/>
                <a:cs typeface="Arial"/>
              </a:rPr>
              <a:t>nguyên</a:t>
            </a:r>
            <a:r>
              <a:rPr lang="en-US" sz="2200" dirty="0">
                <a:solidFill>
                  <a:srgbClr val="0000FF"/>
                </a:solidFill>
                <a:latin typeface="Arial"/>
                <a:cs typeface="Arial"/>
              </a:rPr>
              <a:t> do </a:t>
            </a:r>
            <a:r>
              <a:rPr lang="en-US" sz="2200" dirty="0" err="1">
                <a:solidFill>
                  <a:srgbClr val="0000FF"/>
                </a:solidFill>
                <a:latin typeface="Arial"/>
                <a:cs typeface="Arial"/>
              </a:rPr>
              <a:t>hít</a:t>
            </a:r>
            <a:r>
              <a:rPr lang="en-US" sz="2200" dirty="0">
                <a:solidFill>
                  <a:srgbClr val="0000FF"/>
                </a:solidFill>
                <a:latin typeface="Arial"/>
                <a:cs typeface="Arial"/>
              </a:rPr>
              <a:t> </a:t>
            </a:r>
          </a:p>
          <a:p>
            <a:pPr marL="0" indent="0" eaLnBrk="1" hangingPunct="1">
              <a:lnSpc>
                <a:spcPct val="90000"/>
              </a:lnSpc>
              <a:buNone/>
            </a:pPr>
            <a:r>
              <a:rPr lang="en-US" sz="2200" dirty="0">
                <a:solidFill>
                  <a:srgbClr val="0000FF"/>
                </a:solidFill>
                <a:latin typeface="Arial"/>
                <a:cs typeface="Arial"/>
              </a:rPr>
              <a:t>                                  ( </a:t>
            </a:r>
            <a:r>
              <a:rPr lang="en-US" sz="2200" dirty="0" err="1">
                <a:solidFill>
                  <a:srgbClr val="0000FF"/>
                </a:solidFill>
                <a:latin typeface="Arial"/>
                <a:cs typeface="Arial"/>
              </a:rPr>
              <a:t>khói</a:t>
            </a:r>
            <a:r>
              <a:rPr lang="en-US" sz="2200" dirty="0">
                <a:solidFill>
                  <a:srgbClr val="0000FF"/>
                </a:solidFill>
                <a:latin typeface="Arial"/>
                <a:cs typeface="Arial"/>
              </a:rPr>
              <a:t> , </a:t>
            </a:r>
            <a:r>
              <a:rPr lang="en-US" sz="2200" dirty="0" err="1">
                <a:solidFill>
                  <a:srgbClr val="0000FF"/>
                </a:solidFill>
                <a:latin typeface="Arial"/>
                <a:cs typeface="Arial"/>
              </a:rPr>
              <a:t>bụi</a:t>
            </a:r>
            <a:r>
              <a:rPr lang="en-US" sz="2200" dirty="0">
                <a:solidFill>
                  <a:srgbClr val="0000FF"/>
                </a:solidFill>
                <a:latin typeface="Arial"/>
                <a:cs typeface="Arial"/>
              </a:rPr>
              <a:t>, </a:t>
            </a:r>
            <a:r>
              <a:rPr lang="en-US" sz="2200" dirty="0" err="1">
                <a:solidFill>
                  <a:srgbClr val="0000FF"/>
                </a:solidFill>
                <a:latin typeface="Arial"/>
                <a:cs typeface="Arial"/>
              </a:rPr>
              <a:t>phấn</a:t>
            </a:r>
            <a:r>
              <a:rPr lang="en-US" sz="2200" dirty="0">
                <a:solidFill>
                  <a:srgbClr val="0000FF"/>
                </a:solidFill>
                <a:latin typeface="Arial"/>
                <a:cs typeface="Arial"/>
              </a:rPr>
              <a:t> </a:t>
            </a:r>
            <a:r>
              <a:rPr lang="en-US" sz="2200" dirty="0" err="1">
                <a:solidFill>
                  <a:srgbClr val="0000FF"/>
                </a:solidFill>
                <a:latin typeface="Arial"/>
                <a:cs typeface="Arial"/>
              </a:rPr>
              <a:t>hoa</a:t>
            </a:r>
            <a:r>
              <a:rPr lang="en-US" sz="2200" dirty="0">
                <a:solidFill>
                  <a:srgbClr val="0000FF"/>
                </a:solidFill>
                <a:latin typeface="Arial"/>
                <a:cs typeface="Arial"/>
              </a:rPr>
              <a:t>…)</a:t>
            </a:r>
          </a:p>
          <a:p>
            <a:pPr marL="0" indent="0" eaLnBrk="1" hangingPunct="1">
              <a:lnSpc>
                <a:spcPct val="90000"/>
              </a:lnSpc>
              <a:buNone/>
            </a:pPr>
            <a:r>
              <a:rPr lang="en-US" sz="2200" dirty="0">
                <a:solidFill>
                  <a:srgbClr val="0000FF"/>
                </a:solidFill>
                <a:latin typeface="Arial"/>
                <a:cs typeface="Arial"/>
              </a:rPr>
              <a:t>   2 </a:t>
            </a:r>
            <a:r>
              <a:rPr lang="en-US" sz="2200" dirty="0" err="1">
                <a:solidFill>
                  <a:srgbClr val="0000FF"/>
                </a:solidFill>
                <a:latin typeface="Arial"/>
                <a:cs typeface="Arial"/>
              </a:rPr>
              <a:t>tiêu</a:t>
            </a:r>
            <a:r>
              <a:rPr lang="en-US" sz="2200" dirty="0">
                <a:solidFill>
                  <a:srgbClr val="0000FF"/>
                </a:solidFill>
                <a:latin typeface="Arial"/>
                <a:cs typeface="Arial"/>
              </a:rPr>
              <a:t> </a:t>
            </a:r>
            <a:r>
              <a:rPr lang="en-US" sz="2200" dirty="0" err="1">
                <a:solidFill>
                  <a:srgbClr val="0000FF"/>
                </a:solidFill>
                <a:latin typeface="Arial"/>
                <a:cs typeface="Arial"/>
              </a:rPr>
              <a:t>chuẩn</a:t>
            </a:r>
            <a:r>
              <a:rPr lang="en-US" sz="2200" dirty="0">
                <a:solidFill>
                  <a:srgbClr val="0000FF"/>
                </a:solidFill>
                <a:latin typeface="Arial"/>
                <a:cs typeface="Arial"/>
              </a:rPr>
              <a:t> </a:t>
            </a:r>
            <a:r>
              <a:rPr lang="en-US" sz="2200" dirty="0" err="1">
                <a:solidFill>
                  <a:srgbClr val="0000FF"/>
                </a:solidFill>
                <a:latin typeface="Arial"/>
                <a:cs typeface="Arial"/>
              </a:rPr>
              <a:t>phụ</a:t>
            </a:r>
            <a:r>
              <a:rPr lang="en-US" sz="2200" dirty="0">
                <a:solidFill>
                  <a:srgbClr val="0000FF"/>
                </a:solidFill>
                <a:latin typeface="Arial"/>
                <a:cs typeface="Arial"/>
              </a:rPr>
              <a:t> :   </a:t>
            </a:r>
            <a:r>
              <a:rPr lang="en-US" sz="2200" dirty="0" err="1">
                <a:solidFill>
                  <a:srgbClr val="0000FF"/>
                </a:solidFill>
                <a:latin typeface="Arial"/>
                <a:cs typeface="Arial"/>
              </a:rPr>
              <a:t>Viêm</a:t>
            </a:r>
            <a:r>
              <a:rPr lang="en-US" sz="2200" dirty="0">
                <a:solidFill>
                  <a:srgbClr val="0000FF"/>
                </a:solidFill>
                <a:latin typeface="Arial"/>
                <a:cs typeface="Arial"/>
              </a:rPr>
              <a:t> </a:t>
            </a:r>
            <a:r>
              <a:rPr lang="en-US" sz="2200" dirty="0" err="1">
                <a:solidFill>
                  <a:srgbClr val="0000FF"/>
                </a:solidFill>
                <a:latin typeface="Arial"/>
                <a:cs typeface="Arial"/>
              </a:rPr>
              <a:t>mũi</a:t>
            </a:r>
            <a:r>
              <a:rPr lang="en-US" sz="2200" dirty="0">
                <a:solidFill>
                  <a:srgbClr val="0000FF"/>
                </a:solidFill>
                <a:latin typeface="Arial"/>
                <a:cs typeface="Arial"/>
              </a:rPr>
              <a:t> </a:t>
            </a:r>
            <a:r>
              <a:rPr lang="en-US" sz="2200" dirty="0" err="1">
                <a:solidFill>
                  <a:srgbClr val="0000FF"/>
                </a:solidFill>
                <a:latin typeface="Arial"/>
                <a:cs typeface="Arial"/>
              </a:rPr>
              <a:t>dị</a:t>
            </a:r>
            <a:r>
              <a:rPr lang="en-US" sz="2200" dirty="0">
                <a:solidFill>
                  <a:srgbClr val="0000FF"/>
                </a:solidFill>
                <a:latin typeface="Arial"/>
                <a:cs typeface="Arial"/>
              </a:rPr>
              <a:t> </a:t>
            </a:r>
            <a:r>
              <a:rPr lang="en-US" sz="2200" dirty="0" err="1">
                <a:solidFill>
                  <a:srgbClr val="0000FF"/>
                </a:solidFill>
                <a:latin typeface="Arial"/>
                <a:cs typeface="Arial"/>
              </a:rPr>
              <a:t>ứng</a:t>
            </a:r>
            <a:endParaRPr lang="en-US" sz="2200" dirty="0">
              <a:solidFill>
                <a:srgbClr val="0000FF"/>
              </a:solidFill>
              <a:latin typeface="Arial"/>
              <a:cs typeface="Arial"/>
            </a:endParaRPr>
          </a:p>
          <a:p>
            <a:pPr marL="0" indent="0" eaLnBrk="1" hangingPunct="1">
              <a:lnSpc>
                <a:spcPct val="90000"/>
              </a:lnSpc>
              <a:buNone/>
            </a:pPr>
            <a:r>
              <a:rPr lang="en-US" sz="2200" dirty="0">
                <a:solidFill>
                  <a:srgbClr val="0000FF"/>
                </a:solidFill>
                <a:latin typeface="Arial"/>
                <a:cs typeface="Arial"/>
              </a:rPr>
              <a:t>                                  </a:t>
            </a:r>
            <a:r>
              <a:rPr lang="en-US" sz="2200" dirty="0" err="1">
                <a:solidFill>
                  <a:srgbClr val="0000FF"/>
                </a:solidFill>
                <a:latin typeface="Arial"/>
                <a:cs typeface="Arial"/>
              </a:rPr>
              <a:t>K.K.không</a:t>
            </a:r>
            <a:r>
              <a:rPr lang="en-US" sz="2200" dirty="0">
                <a:solidFill>
                  <a:srgbClr val="0000FF"/>
                </a:solidFill>
                <a:latin typeface="Arial"/>
                <a:cs typeface="Arial"/>
              </a:rPr>
              <a:t> </a:t>
            </a:r>
            <a:r>
              <a:rPr lang="en-US" sz="2200" dirty="0" err="1">
                <a:solidFill>
                  <a:srgbClr val="0000FF"/>
                </a:solidFill>
                <a:latin typeface="Arial"/>
                <a:cs typeface="Arial"/>
              </a:rPr>
              <a:t>liên</a:t>
            </a:r>
            <a:r>
              <a:rPr lang="en-US" sz="2200" dirty="0">
                <a:solidFill>
                  <a:srgbClr val="0000FF"/>
                </a:solidFill>
                <a:latin typeface="Arial"/>
                <a:cs typeface="Arial"/>
              </a:rPr>
              <a:t> </a:t>
            </a:r>
            <a:r>
              <a:rPr lang="en-US" sz="2200" dirty="0" err="1">
                <a:solidFill>
                  <a:srgbClr val="0000FF"/>
                </a:solidFill>
                <a:latin typeface="Arial"/>
                <a:cs typeface="Arial"/>
              </a:rPr>
              <a:t>quan</a:t>
            </a:r>
            <a:r>
              <a:rPr lang="en-US" sz="2200" dirty="0">
                <a:solidFill>
                  <a:srgbClr val="0000FF"/>
                </a:solidFill>
                <a:latin typeface="Arial"/>
                <a:cs typeface="Arial"/>
              </a:rPr>
              <a:t> </a:t>
            </a:r>
            <a:r>
              <a:rPr lang="en-US" sz="2200" dirty="0" err="1">
                <a:solidFill>
                  <a:srgbClr val="0000FF"/>
                </a:solidFill>
                <a:latin typeface="Arial"/>
                <a:cs typeface="Arial"/>
              </a:rPr>
              <a:t>đến</a:t>
            </a:r>
            <a:r>
              <a:rPr lang="en-US" sz="2200" dirty="0">
                <a:solidFill>
                  <a:srgbClr val="0000FF"/>
                </a:solidFill>
                <a:latin typeface="Arial"/>
                <a:cs typeface="Arial"/>
              </a:rPr>
              <a:t> </a:t>
            </a:r>
            <a:r>
              <a:rPr lang="en-US" sz="2200" dirty="0" err="1">
                <a:solidFill>
                  <a:srgbClr val="0000FF"/>
                </a:solidFill>
                <a:latin typeface="Arial"/>
                <a:cs typeface="Arial"/>
              </a:rPr>
              <a:t>cảm</a:t>
            </a:r>
            <a:r>
              <a:rPr lang="en-US" sz="2200" dirty="0">
                <a:solidFill>
                  <a:srgbClr val="0000FF"/>
                </a:solidFill>
                <a:latin typeface="Arial"/>
                <a:cs typeface="Arial"/>
              </a:rPr>
              <a:t> </a:t>
            </a:r>
            <a:r>
              <a:rPr lang="en-US" sz="2200" dirty="0" err="1">
                <a:solidFill>
                  <a:srgbClr val="0000FF"/>
                </a:solidFill>
                <a:latin typeface="Arial"/>
                <a:cs typeface="Arial"/>
              </a:rPr>
              <a:t>lạnh</a:t>
            </a:r>
            <a:endParaRPr lang="en-US" sz="2200" dirty="0">
              <a:solidFill>
                <a:srgbClr val="0000FF"/>
              </a:solidFill>
              <a:latin typeface="Arial"/>
              <a:cs typeface="Arial"/>
            </a:endParaRPr>
          </a:p>
          <a:p>
            <a:pPr marL="0" indent="0" eaLnBrk="1" hangingPunct="1">
              <a:lnSpc>
                <a:spcPct val="90000"/>
              </a:lnSpc>
              <a:buNone/>
            </a:pPr>
            <a:r>
              <a:rPr lang="en-US" sz="2200" dirty="0">
                <a:solidFill>
                  <a:srgbClr val="0000FF"/>
                </a:solidFill>
                <a:latin typeface="Arial"/>
                <a:cs typeface="Arial"/>
              </a:rPr>
              <a:t>                                  </a:t>
            </a:r>
            <a:r>
              <a:rPr lang="en-US" sz="2200" dirty="0" err="1">
                <a:solidFill>
                  <a:srgbClr val="0000FF"/>
                </a:solidFill>
                <a:latin typeface="Arial"/>
                <a:cs typeface="Arial"/>
              </a:rPr>
              <a:t>Eosinophiles</a:t>
            </a:r>
            <a:r>
              <a:rPr lang="en-US" sz="2200" dirty="0">
                <a:solidFill>
                  <a:srgbClr val="0000FF"/>
                </a:solidFill>
                <a:latin typeface="Arial"/>
                <a:cs typeface="Arial"/>
              </a:rPr>
              <a:t> &gt; 4%</a:t>
            </a:r>
          </a:p>
          <a:p>
            <a:pPr marL="0" indent="0" eaLnBrk="1" hangingPunct="1">
              <a:lnSpc>
                <a:spcPct val="90000"/>
              </a:lnSpc>
              <a:buNone/>
            </a:pPr>
            <a:r>
              <a:rPr lang="en-US" sz="2200" dirty="0">
                <a:solidFill>
                  <a:srgbClr val="0000FF"/>
                </a:solidFill>
                <a:latin typeface="Arial"/>
                <a:cs typeface="Arial"/>
              </a:rPr>
              <a:t>                                  </a:t>
            </a:r>
            <a:r>
              <a:rPr lang="en-US" sz="2200" dirty="0" err="1">
                <a:solidFill>
                  <a:srgbClr val="0000FF"/>
                </a:solidFill>
                <a:latin typeface="Arial"/>
                <a:cs typeface="Arial"/>
              </a:rPr>
              <a:t>Dị</a:t>
            </a:r>
            <a:r>
              <a:rPr lang="en-US" sz="2200" dirty="0">
                <a:solidFill>
                  <a:srgbClr val="0000FF"/>
                </a:solidFill>
                <a:latin typeface="Arial"/>
                <a:cs typeface="Arial"/>
              </a:rPr>
              <a:t> </a:t>
            </a:r>
            <a:r>
              <a:rPr lang="en-US" sz="2200" dirty="0" err="1">
                <a:solidFill>
                  <a:srgbClr val="0000FF"/>
                </a:solidFill>
                <a:latin typeface="Arial"/>
                <a:cs typeface="Arial"/>
              </a:rPr>
              <a:t>ứng</a:t>
            </a:r>
            <a:r>
              <a:rPr lang="en-US" sz="2200" dirty="0">
                <a:solidFill>
                  <a:srgbClr val="0000FF"/>
                </a:solidFill>
                <a:latin typeface="Arial"/>
                <a:cs typeface="Arial"/>
              </a:rPr>
              <a:t> </a:t>
            </a:r>
            <a:r>
              <a:rPr lang="en-US" sz="2200" dirty="0" err="1">
                <a:solidFill>
                  <a:srgbClr val="0000FF"/>
                </a:solidFill>
                <a:latin typeface="Arial"/>
                <a:cs typeface="Arial"/>
              </a:rPr>
              <a:t>thức</a:t>
            </a:r>
            <a:r>
              <a:rPr lang="en-US" sz="2200" dirty="0">
                <a:solidFill>
                  <a:srgbClr val="0000FF"/>
                </a:solidFill>
                <a:latin typeface="Arial"/>
                <a:cs typeface="Arial"/>
              </a:rPr>
              <a:t> </a:t>
            </a:r>
            <a:r>
              <a:rPr lang="en-US" sz="2200" dirty="0" err="1">
                <a:solidFill>
                  <a:srgbClr val="0000FF"/>
                </a:solidFill>
                <a:latin typeface="Arial"/>
                <a:cs typeface="Arial"/>
              </a:rPr>
              <a:t>ăn</a:t>
            </a:r>
            <a:endParaRPr lang="en-US" sz="2200" dirty="0">
              <a:solidFill>
                <a:srgbClr val="0000FF"/>
              </a:solidFill>
              <a:latin typeface="Arial"/>
              <a:cs typeface="Arial"/>
            </a:endParaRPr>
          </a:p>
          <a:p>
            <a:pPr marL="0" indent="0" eaLnBrk="1" hangingPunct="1">
              <a:buNone/>
            </a:pPr>
            <a:endParaRPr lang="en-US" sz="1900" dirty="0">
              <a:solidFill>
                <a:srgbClr val="0000FF"/>
              </a:solidFill>
              <a:latin typeface="Arial"/>
              <a:cs typeface="Arial"/>
              <a:sym typeface="Symbol" charset="0"/>
            </a:endParaRPr>
          </a:p>
          <a:p>
            <a:pPr marL="0" indent="0" eaLnBrk="1" hangingPunct="1">
              <a:buNone/>
            </a:pPr>
            <a:r>
              <a:rPr lang="en-US" sz="1900" dirty="0">
                <a:solidFill>
                  <a:srgbClr val="0000FF"/>
                </a:solidFill>
                <a:latin typeface="Arial"/>
                <a:cs typeface="Arial"/>
                <a:sym typeface="Symbol" charset="0"/>
              </a:rPr>
              <a:t>API(+) = </a:t>
            </a:r>
            <a:r>
              <a:rPr lang="en-US" sz="1900" dirty="0" err="1">
                <a:solidFill>
                  <a:srgbClr val="0000FF"/>
                </a:solidFill>
                <a:latin typeface="Arial"/>
                <a:cs typeface="Arial"/>
                <a:sym typeface="Symbol" charset="0"/>
              </a:rPr>
              <a:t>nguy</a:t>
            </a:r>
            <a:r>
              <a:rPr lang="en-US" sz="1900" dirty="0">
                <a:solidFill>
                  <a:srgbClr val="0000FF"/>
                </a:solidFill>
                <a:latin typeface="Arial"/>
                <a:cs typeface="Arial"/>
                <a:sym typeface="Symbol" charset="0"/>
              </a:rPr>
              <a:t> </a:t>
            </a:r>
            <a:r>
              <a:rPr lang="en-US" sz="1900" dirty="0" err="1">
                <a:solidFill>
                  <a:srgbClr val="0000FF"/>
                </a:solidFill>
                <a:latin typeface="Arial"/>
                <a:cs typeface="Arial"/>
                <a:sym typeface="Symbol" charset="0"/>
              </a:rPr>
              <a:t>cơ</a:t>
            </a:r>
            <a:r>
              <a:rPr lang="en-US" sz="1900" dirty="0">
                <a:solidFill>
                  <a:srgbClr val="0000FF"/>
                </a:solidFill>
                <a:latin typeface="Arial"/>
                <a:cs typeface="Arial"/>
                <a:sym typeface="Symbol" charset="0"/>
              </a:rPr>
              <a:t> </a:t>
            </a:r>
            <a:r>
              <a:rPr lang="en-US" sz="1900" dirty="0" err="1">
                <a:solidFill>
                  <a:srgbClr val="0000FF"/>
                </a:solidFill>
                <a:latin typeface="Arial"/>
                <a:cs typeface="Arial"/>
                <a:sym typeface="Symbol" charset="0"/>
              </a:rPr>
              <a:t>phát</a:t>
            </a:r>
            <a:r>
              <a:rPr lang="en-US" sz="1900" dirty="0">
                <a:solidFill>
                  <a:srgbClr val="0000FF"/>
                </a:solidFill>
                <a:latin typeface="Arial"/>
                <a:cs typeface="Arial"/>
                <a:sym typeface="Symbol" charset="0"/>
              </a:rPr>
              <a:t> </a:t>
            </a:r>
            <a:r>
              <a:rPr lang="en-US" sz="1900" dirty="0" err="1">
                <a:solidFill>
                  <a:srgbClr val="0000FF"/>
                </a:solidFill>
                <a:latin typeface="Arial"/>
                <a:cs typeface="Arial"/>
                <a:sym typeface="Symbol" charset="0"/>
              </a:rPr>
              <a:t>sinh</a:t>
            </a:r>
            <a:r>
              <a:rPr lang="en-US" sz="1900" dirty="0">
                <a:solidFill>
                  <a:srgbClr val="0000FF"/>
                </a:solidFill>
                <a:latin typeface="Arial"/>
                <a:cs typeface="Arial"/>
                <a:sym typeface="Symbol" charset="0"/>
              </a:rPr>
              <a:t> </a:t>
            </a:r>
            <a:r>
              <a:rPr lang="de-DE" sz="1900" dirty="0" err="1">
                <a:solidFill>
                  <a:srgbClr val="0000FF"/>
                </a:solidFill>
                <a:latin typeface="Arial"/>
                <a:cs typeface="Arial"/>
                <a:sym typeface="Symbol" charset="0"/>
              </a:rPr>
              <a:t>hen</a:t>
            </a:r>
            <a:r>
              <a:rPr lang="en-US" sz="1900" dirty="0">
                <a:solidFill>
                  <a:srgbClr val="0000FF"/>
                </a:solidFill>
                <a:latin typeface="Arial"/>
                <a:cs typeface="Arial"/>
                <a:sym typeface="Symbol" charset="0"/>
              </a:rPr>
              <a:t> </a:t>
            </a:r>
            <a:r>
              <a:rPr lang="en-US" sz="1900" dirty="0" err="1">
                <a:solidFill>
                  <a:srgbClr val="0000FF"/>
                </a:solidFill>
                <a:latin typeface="Arial"/>
                <a:cs typeface="Arial"/>
                <a:sym typeface="Symbol" charset="0"/>
              </a:rPr>
              <a:t>từ</a:t>
            </a:r>
            <a:r>
              <a:rPr lang="en-US" sz="1900" dirty="0">
                <a:solidFill>
                  <a:srgbClr val="0000FF"/>
                </a:solidFill>
                <a:latin typeface="Arial"/>
                <a:cs typeface="Arial"/>
                <a:sym typeface="Symbol" charset="0"/>
              </a:rPr>
              <a:t> 6-14 </a:t>
            </a:r>
            <a:r>
              <a:rPr lang="en-US" sz="1900" dirty="0" err="1">
                <a:solidFill>
                  <a:srgbClr val="0000FF"/>
                </a:solidFill>
                <a:latin typeface="Arial"/>
                <a:cs typeface="Arial"/>
                <a:sym typeface="Symbol" charset="0"/>
              </a:rPr>
              <a:t>tuổi</a:t>
            </a:r>
            <a:r>
              <a:rPr lang="en-US" sz="1900" dirty="0">
                <a:solidFill>
                  <a:srgbClr val="0000FF"/>
                </a:solidFill>
                <a:latin typeface="Arial"/>
                <a:cs typeface="Arial"/>
                <a:sym typeface="Symbol" charset="0"/>
              </a:rPr>
              <a:t> </a:t>
            </a:r>
            <a:r>
              <a:rPr lang="en-US" sz="1900" dirty="0" err="1">
                <a:solidFill>
                  <a:srgbClr val="0000FF"/>
                </a:solidFill>
                <a:latin typeface="Arial"/>
                <a:cs typeface="Arial"/>
                <a:sym typeface="Symbol" charset="0"/>
              </a:rPr>
              <a:t>tăng</a:t>
            </a:r>
            <a:r>
              <a:rPr lang="en-US" sz="1900" dirty="0">
                <a:solidFill>
                  <a:srgbClr val="0000FF"/>
                </a:solidFill>
                <a:latin typeface="Arial"/>
                <a:cs typeface="Arial"/>
                <a:sym typeface="Symbol" charset="0"/>
              </a:rPr>
              <a:t> 4-10 </a:t>
            </a:r>
            <a:r>
              <a:rPr lang="en-US" sz="1900" dirty="0" err="1">
                <a:solidFill>
                  <a:srgbClr val="0000FF"/>
                </a:solidFill>
                <a:latin typeface="Arial"/>
                <a:cs typeface="Arial"/>
                <a:sym typeface="Symbol" charset="0"/>
              </a:rPr>
              <a:t>lần</a:t>
            </a:r>
            <a:endParaRPr lang="en-US" sz="1900" dirty="0">
              <a:solidFill>
                <a:srgbClr val="0000FF"/>
              </a:solidFill>
              <a:latin typeface="Arial"/>
              <a:cs typeface="Arial"/>
              <a:sym typeface="Symbol" charset="0"/>
            </a:endParaRPr>
          </a:p>
          <a:p>
            <a:pPr marL="0" indent="0" eaLnBrk="1" hangingPunct="1">
              <a:buNone/>
            </a:pPr>
            <a:r>
              <a:rPr lang="en-US" sz="1900" dirty="0">
                <a:solidFill>
                  <a:srgbClr val="0000FF"/>
                </a:solidFill>
                <a:latin typeface="Arial"/>
                <a:cs typeface="Arial"/>
                <a:sym typeface="Symbol" charset="0"/>
              </a:rPr>
              <a:t>API(-) = 95% </a:t>
            </a:r>
            <a:r>
              <a:rPr lang="en-US" sz="1900" dirty="0" err="1">
                <a:solidFill>
                  <a:srgbClr val="0000FF"/>
                </a:solidFill>
                <a:latin typeface="Arial"/>
                <a:cs typeface="Arial"/>
                <a:sym typeface="Symbol" charset="0"/>
              </a:rPr>
              <a:t>không</a:t>
            </a:r>
            <a:r>
              <a:rPr lang="en-US" sz="1900" dirty="0">
                <a:solidFill>
                  <a:srgbClr val="0000FF"/>
                </a:solidFill>
                <a:latin typeface="Arial"/>
                <a:cs typeface="Arial"/>
                <a:sym typeface="Symbol" charset="0"/>
              </a:rPr>
              <a:t> </a:t>
            </a:r>
            <a:r>
              <a:rPr lang="en-US" sz="1900" dirty="0" err="1">
                <a:solidFill>
                  <a:srgbClr val="0000FF"/>
                </a:solidFill>
                <a:latin typeface="Arial"/>
                <a:cs typeface="Arial"/>
                <a:sym typeface="Symbol" charset="0"/>
              </a:rPr>
              <a:t>bị</a:t>
            </a:r>
            <a:r>
              <a:rPr lang="en-US" sz="1900" dirty="0">
                <a:solidFill>
                  <a:srgbClr val="0000FF"/>
                </a:solidFill>
                <a:latin typeface="Arial"/>
                <a:cs typeface="Arial"/>
                <a:sym typeface="Symbol" charset="0"/>
              </a:rPr>
              <a:t> </a:t>
            </a:r>
            <a:r>
              <a:rPr lang="de-DE" sz="1900" dirty="0" err="1">
                <a:solidFill>
                  <a:srgbClr val="0000FF"/>
                </a:solidFill>
                <a:latin typeface="Arial"/>
                <a:cs typeface="Arial"/>
                <a:sym typeface="Symbol" charset="0"/>
              </a:rPr>
              <a:t>hen</a:t>
            </a:r>
            <a:endParaRPr lang="en-US" sz="1900" dirty="0">
              <a:solidFill>
                <a:srgbClr val="0000FF"/>
              </a:solidFill>
              <a:latin typeface="Arial"/>
              <a:cs typeface="Arial"/>
              <a:sym typeface="Symbol" charset="0"/>
            </a:endParaRPr>
          </a:p>
          <a:p>
            <a:pPr eaLnBrk="1" hangingPunct="1">
              <a:buFontTx/>
              <a:buNone/>
            </a:pPr>
            <a:endParaRPr lang="en-US" sz="1300" i="1" dirty="0">
              <a:solidFill>
                <a:srgbClr val="0000FF"/>
              </a:solidFill>
              <a:latin typeface="Times New Roman" charset="0"/>
              <a:cs typeface="Times New Roman" charset="0"/>
              <a:sym typeface="Symbol" charset="0"/>
            </a:endParaRPr>
          </a:p>
          <a:p>
            <a:pPr eaLnBrk="1" hangingPunct="1">
              <a:buFontTx/>
              <a:buNone/>
            </a:pPr>
            <a:r>
              <a:rPr lang="en-US" sz="1300" i="1" dirty="0">
                <a:solidFill>
                  <a:srgbClr val="0000FF"/>
                </a:solidFill>
                <a:latin typeface="Times New Roman" charset="0"/>
                <a:cs typeface="Times New Roman" charset="0"/>
                <a:sym typeface="Symbol" charset="0"/>
              </a:rPr>
              <a:t>     </a:t>
            </a:r>
            <a:endParaRPr lang="en-US" sz="1300" i="1" dirty="0">
              <a:solidFill>
                <a:srgbClr val="0000FF"/>
              </a:solidFill>
              <a:latin typeface="VNI-Times" charset="0"/>
            </a:endParaRPr>
          </a:p>
        </p:txBody>
      </p:sp>
    </p:spTree>
    <p:extLst>
      <p:ext uri="{BB962C8B-B14F-4D97-AF65-F5344CB8AC3E}">
        <p14:creationId xmlns:p14="http://schemas.microsoft.com/office/powerpoint/2010/main" val="3820873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57" descr="b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738" y="2514600"/>
            <a:ext cx="1439862" cy="1447800"/>
          </a:xfrm>
          <a:prstGeom prst="rect">
            <a:avLst/>
          </a:prstGeom>
          <a:noFill/>
          <a:ln w="28575">
            <a:solidFill>
              <a:srgbClr val="66FF66"/>
            </a:solidFill>
            <a:miter lim="800000"/>
            <a:headEnd/>
            <a:tailEnd/>
          </a:ln>
          <a:extLst>
            <a:ext uri="{909E8E84-426E-40dd-AFC4-6F175D3DCCD1}">
              <a14:hiddenFill xmlns:a14="http://schemas.microsoft.com/office/drawing/2010/main" xmlns="">
                <a:solidFill>
                  <a:srgbClr val="FFFFFF"/>
                </a:solidFill>
              </a14:hiddenFill>
            </a:ext>
          </a:extLst>
        </p:spPr>
      </p:pic>
      <p:pic>
        <p:nvPicPr>
          <p:cNvPr id="46083" name="Picture 158" descr="b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838" y="2667000"/>
            <a:ext cx="1325562" cy="1371600"/>
          </a:xfrm>
          <a:prstGeom prst="rect">
            <a:avLst/>
          </a:prstGeom>
          <a:noFill/>
          <a:ln w="28575">
            <a:solidFill>
              <a:srgbClr val="66FF66"/>
            </a:solidFill>
            <a:miter lim="800000"/>
            <a:headEnd/>
            <a:tailEnd/>
          </a:ln>
          <a:extLst>
            <a:ext uri="{909E8E84-426E-40dd-AFC4-6F175D3DCCD1}">
              <a14:hiddenFill xmlns:a14="http://schemas.microsoft.com/office/drawing/2010/main" xmlns="">
                <a:solidFill>
                  <a:srgbClr val="FFFFFF"/>
                </a:solidFill>
              </a14:hiddenFill>
            </a:ext>
          </a:extLst>
        </p:spPr>
      </p:pic>
      <p:pic>
        <p:nvPicPr>
          <p:cNvPr id="46084" name="Picture 159" descr="b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2743200"/>
            <a:ext cx="1363663" cy="1371600"/>
          </a:xfrm>
          <a:prstGeom prst="rect">
            <a:avLst/>
          </a:prstGeom>
          <a:noFill/>
          <a:ln w="28575">
            <a:solidFill>
              <a:srgbClr val="66FF66"/>
            </a:solidFill>
            <a:miter lim="800000"/>
            <a:headEnd/>
            <a:tailEnd/>
          </a:ln>
          <a:extLst>
            <a:ext uri="{909E8E84-426E-40dd-AFC4-6F175D3DCCD1}">
              <a14:hiddenFill xmlns:a14="http://schemas.microsoft.com/office/drawing/2010/main" xmlns="">
                <a:solidFill>
                  <a:srgbClr val="FFFFFF"/>
                </a:solidFill>
              </a14:hiddenFill>
            </a:ext>
          </a:extLst>
        </p:spPr>
      </p:pic>
      <p:sp>
        <p:nvSpPr>
          <p:cNvPr id="46085" name="TextBox 4"/>
          <p:cNvSpPr txBox="1">
            <a:spLocks noChangeArrowheads="1"/>
          </p:cNvSpPr>
          <p:nvPr/>
        </p:nvSpPr>
        <p:spPr bwMode="auto">
          <a:xfrm>
            <a:off x="533400" y="1657350"/>
            <a:ext cx="2133600" cy="400050"/>
          </a:xfrm>
          <a:prstGeom prst="rect">
            <a:avLst/>
          </a:prstGeom>
          <a:noFill/>
          <a:ln w="9525">
            <a:solidFill>
              <a:srgbClr val="00CC99"/>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sz="2000">
                <a:latin typeface="Arial" charset="0"/>
                <a:cs typeface="Arial" charset="0"/>
              </a:rPr>
              <a:t>HEN CƠN CẤP </a:t>
            </a:r>
          </a:p>
        </p:txBody>
      </p:sp>
      <p:sp>
        <p:nvSpPr>
          <p:cNvPr id="46086" name="TextBox 5"/>
          <p:cNvSpPr txBox="1">
            <a:spLocks noChangeArrowheads="1"/>
          </p:cNvSpPr>
          <p:nvPr/>
        </p:nvSpPr>
        <p:spPr bwMode="auto">
          <a:xfrm>
            <a:off x="3200400" y="1600200"/>
            <a:ext cx="2768600" cy="461963"/>
          </a:xfrm>
          <a:prstGeom prst="rect">
            <a:avLst/>
          </a:prstGeom>
          <a:noFill/>
          <a:ln w="9525">
            <a:solidFill>
              <a:srgbClr val="00CC99"/>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sz="2400">
                <a:latin typeface="Arial" charset="0"/>
                <a:cs typeface="Arial" charset="0"/>
              </a:rPr>
              <a:t>HEN NGOÀI CƠN</a:t>
            </a:r>
          </a:p>
        </p:txBody>
      </p:sp>
      <p:sp>
        <p:nvSpPr>
          <p:cNvPr id="46087" name="TextBox 6"/>
          <p:cNvSpPr txBox="1">
            <a:spLocks noChangeArrowheads="1"/>
          </p:cNvSpPr>
          <p:nvPr/>
        </p:nvSpPr>
        <p:spPr bwMode="auto">
          <a:xfrm>
            <a:off x="6477000" y="1676400"/>
            <a:ext cx="2447925" cy="461963"/>
          </a:xfrm>
          <a:prstGeom prst="rect">
            <a:avLst/>
          </a:prstGeom>
          <a:noFill/>
          <a:ln w="9525">
            <a:solidFill>
              <a:srgbClr val="00CC99"/>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sz="2400">
                <a:latin typeface="Arial" charset="0"/>
                <a:cs typeface="Arial" charset="0"/>
              </a:rPr>
              <a:t>BÌNH THƯỜNG</a:t>
            </a:r>
          </a:p>
        </p:txBody>
      </p:sp>
      <p:cxnSp>
        <p:nvCxnSpPr>
          <p:cNvPr id="46088" name="Straight Arrow Connector 10"/>
          <p:cNvCxnSpPr>
            <a:cxnSpLocks noChangeShapeType="1"/>
          </p:cNvCxnSpPr>
          <p:nvPr/>
        </p:nvCxnSpPr>
        <p:spPr bwMode="auto">
          <a:xfrm>
            <a:off x="5181600" y="3429000"/>
            <a:ext cx="1981200" cy="0"/>
          </a:xfrm>
          <a:prstGeom prst="straightConnector1">
            <a:avLst/>
          </a:prstGeom>
          <a:noFill/>
          <a:ln w="38100">
            <a:solidFill>
              <a:srgbClr val="0000FF"/>
            </a:solidFill>
            <a:round/>
            <a:headEnd/>
            <a:tailEnd type="arrow" w="med" len="med"/>
          </a:ln>
          <a:extLst>
            <a:ext uri="{909E8E84-426E-40dd-AFC4-6F175D3DCCD1}">
              <a14:hiddenFill xmlns:a14="http://schemas.microsoft.com/office/drawing/2010/main" xmlns="">
                <a:noFill/>
              </a14:hiddenFill>
            </a:ext>
          </a:extLst>
        </p:spPr>
      </p:cxnSp>
      <p:cxnSp>
        <p:nvCxnSpPr>
          <p:cNvPr id="46089" name="Straight Arrow Connector 17"/>
          <p:cNvCxnSpPr>
            <a:cxnSpLocks noChangeShapeType="1"/>
          </p:cNvCxnSpPr>
          <p:nvPr/>
        </p:nvCxnSpPr>
        <p:spPr bwMode="auto">
          <a:xfrm flipV="1">
            <a:off x="1897063" y="3429000"/>
            <a:ext cx="1882775" cy="76200"/>
          </a:xfrm>
          <a:prstGeom prst="straightConnector1">
            <a:avLst/>
          </a:prstGeom>
          <a:noFill/>
          <a:ln w="38100">
            <a:solidFill>
              <a:srgbClr val="0000FF"/>
            </a:solidFill>
            <a:round/>
            <a:headEnd/>
            <a:tailEnd type="arrow" w="med" len="med"/>
          </a:ln>
          <a:extLst>
            <a:ext uri="{909E8E84-426E-40dd-AFC4-6F175D3DCCD1}">
              <a14:hiddenFill xmlns:a14="http://schemas.microsoft.com/office/drawing/2010/main" xmlns="">
                <a:noFill/>
              </a14:hiddenFill>
            </a:ext>
          </a:extLst>
        </p:spPr>
      </p:cxnSp>
      <p:cxnSp>
        <p:nvCxnSpPr>
          <p:cNvPr id="46090" name="Straight Arrow Connector 19"/>
          <p:cNvCxnSpPr>
            <a:cxnSpLocks noChangeShapeType="1"/>
          </p:cNvCxnSpPr>
          <p:nvPr/>
        </p:nvCxnSpPr>
        <p:spPr bwMode="auto">
          <a:xfrm flipV="1">
            <a:off x="2743200" y="3505200"/>
            <a:ext cx="0" cy="1371600"/>
          </a:xfrm>
          <a:prstGeom prst="straightConnector1">
            <a:avLst/>
          </a:prstGeom>
          <a:noFill/>
          <a:ln w="9525">
            <a:solidFill>
              <a:srgbClr val="000090"/>
            </a:solidFill>
            <a:round/>
            <a:headEnd/>
            <a:tailEnd type="arrow" w="med" len="med"/>
          </a:ln>
          <a:extLst>
            <a:ext uri="{909E8E84-426E-40dd-AFC4-6F175D3DCCD1}">
              <a14:hiddenFill xmlns:a14="http://schemas.microsoft.com/office/drawing/2010/main" xmlns="">
                <a:noFill/>
              </a14:hiddenFill>
            </a:ext>
          </a:extLst>
        </p:spPr>
      </p:cxnSp>
      <p:cxnSp>
        <p:nvCxnSpPr>
          <p:cNvPr id="46091" name="Straight Arrow Connector 21"/>
          <p:cNvCxnSpPr>
            <a:cxnSpLocks noChangeShapeType="1"/>
          </p:cNvCxnSpPr>
          <p:nvPr/>
        </p:nvCxnSpPr>
        <p:spPr bwMode="auto">
          <a:xfrm flipV="1">
            <a:off x="6019800" y="3429000"/>
            <a:ext cx="0" cy="1371600"/>
          </a:xfrm>
          <a:prstGeom prst="straightConnector1">
            <a:avLst/>
          </a:prstGeom>
          <a:noFill/>
          <a:ln w="28575">
            <a:solidFill>
              <a:srgbClr val="000090"/>
            </a:solidFill>
            <a:round/>
            <a:headEnd/>
            <a:tailEnd type="arrow" w="med" len="med"/>
          </a:ln>
          <a:extLst>
            <a:ext uri="{909E8E84-426E-40dd-AFC4-6F175D3DCCD1}">
              <a14:hiddenFill xmlns:a14="http://schemas.microsoft.com/office/drawing/2010/main" xmlns="">
                <a:noFill/>
              </a14:hiddenFill>
            </a:ext>
          </a:extLst>
        </p:spPr>
      </p:cxnSp>
      <p:sp>
        <p:nvSpPr>
          <p:cNvPr id="46092" name="TextBox 23"/>
          <p:cNvSpPr txBox="1">
            <a:spLocks noChangeArrowheads="1"/>
          </p:cNvSpPr>
          <p:nvPr/>
        </p:nvSpPr>
        <p:spPr bwMode="auto">
          <a:xfrm>
            <a:off x="1981200" y="5029200"/>
            <a:ext cx="1752600" cy="584200"/>
          </a:xfrm>
          <a:prstGeom prst="rect">
            <a:avLst/>
          </a:prstGeom>
          <a:noFill/>
          <a:ln w="9525">
            <a:solidFill>
              <a:srgbClr val="0066CC"/>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a:latin typeface="Arial" charset="0"/>
                <a:cs typeface="Arial" charset="0"/>
              </a:rPr>
              <a:t>Cắt cơn</a:t>
            </a:r>
          </a:p>
        </p:txBody>
      </p:sp>
      <p:sp>
        <p:nvSpPr>
          <p:cNvPr id="46093" name="TextBox 24"/>
          <p:cNvSpPr txBox="1">
            <a:spLocks noChangeArrowheads="1"/>
          </p:cNvSpPr>
          <p:nvPr/>
        </p:nvSpPr>
        <p:spPr bwMode="auto">
          <a:xfrm>
            <a:off x="5334000" y="4876800"/>
            <a:ext cx="2093913" cy="584200"/>
          </a:xfrm>
          <a:prstGeom prst="rect">
            <a:avLst/>
          </a:prstGeom>
          <a:noFill/>
          <a:ln w="28575">
            <a:solidFill>
              <a:srgbClr val="0066CC"/>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a:latin typeface="Arial" charset="0"/>
                <a:cs typeface="Arial" charset="0"/>
              </a:rPr>
              <a:t>Ngừa cơn</a:t>
            </a:r>
          </a:p>
        </p:txBody>
      </p:sp>
      <p:sp>
        <p:nvSpPr>
          <p:cNvPr id="14" name="Content Placeholder 2"/>
          <p:cNvSpPr txBox="1">
            <a:spLocks/>
          </p:cNvSpPr>
          <p:nvPr/>
        </p:nvSpPr>
        <p:spPr>
          <a:xfrm>
            <a:off x="685800" y="152400"/>
            <a:ext cx="7772400" cy="990600"/>
          </a:xfrm>
          <a:prstGeom prst="rect">
            <a:avLst/>
          </a:prstGeom>
          <a:solidFill>
            <a:schemeClr val="accent1">
              <a:lumMod val="20000"/>
              <a:lumOff val="80000"/>
            </a:schemeClr>
          </a:solidFill>
          <a:ln>
            <a:solidFill>
              <a:srgbClr val="0066CC"/>
            </a:solid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lgn="ctr">
              <a:buFontTx/>
              <a:buNone/>
              <a:defRPr/>
            </a:pPr>
            <a:r>
              <a:rPr lang="en-US" sz="4400">
                <a:solidFill>
                  <a:srgbClr val="FF0000"/>
                </a:solidFill>
                <a:latin typeface="Arial"/>
                <a:cs typeface="Arial"/>
              </a:rPr>
              <a:t>ĐIỀU TRỊ HEN </a:t>
            </a:r>
            <a:endParaRPr lang="en-US" sz="4400" dirty="0">
              <a:solidFill>
                <a:srgbClr val="FF0000"/>
              </a:solidFill>
              <a:latin typeface="Arial"/>
              <a:cs typeface="Arial"/>
            </a:endParaRPr>
          </a:p>
        </p:txBody>
      </p:sp>
    </p:spTree>
    <p:extLst>
      <p:ext uri="{BB962C8B-B14F-4D97-AF65-F5344CB8AC3E}">
        <p14:creationId xmlns:p14="http://schemas.microsoft.com/office/powerpoint/2010/main" val="2221382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4"/>
          <p:cNvSpPr txBox="1">
            <a:spLocks noChangeArrowheads="1"/>
          </p:cNvSpPr>
          <p:nvPr/>
        </p:nvSpPr>
        <p:spPr bwMode="auto">
          <a:xfrm>
            <a:off x="381000" y="0"/>
            <a:ext cx="7848600" cy="1323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a:spcBef>
                <a:spcPct val="50000"/>
              </a:spcBef>
            </a:pPr>
            <a:r>
              <a:rPr lang="en-US" i="0" u="sng" dirty="0">
                <a:latin typeface="Arial" charset="0"/>
                <a:cs typeface="Arial" charset="0"/>
              </a:rPr>
              <a:t>THUỐC ĐIỀU TRỊ HEN</a:t>
            </a:r>
          </a:p>
          <a:p>
            <a:pPr>
              <a:spcBef>
                <a:spcPct val="50000"/>
              </a:spcBef>
            </a:pPr>
            <a:r>
              <a:rPr lang="en-US" i="0" dirty="0">
                <a:latin typeface="Arial" charset="0"/>
                <a:cs typeface="Arial" charset="0"/>
              </a:rPr>
              <a:t> </a:t>
            </a:r>
            <a:r>
              <a:rPr lang="en-US" i="0" dirty="0">
                <a:solidFill>
                  <a:schemeClr val="tx1"/>
                </a:solidFill>
              </a:rPr>
              <a:t>        </a:t>
            </a:r>
          </a:p>
        </p:txBody>
      </p:sp>
      <p:sp>
        <p:nvSpPr>
          <p:cNvPr id="212997" name="Rectangle 5"/>
          <p:cNvSpPr>
            <a:spLocks noChangeArrowheads="1"/>
          </p:cNvSpPr>
          <p:nvPr/>
        </p:nvSpPr>
        <p:spPr bwMode="auto">
          <a:xfrm>
            <a:off x="762000" y="1066800"/>
            <a:ext cx="3733800" cy="914400"/>
          </a:xfrm>
          <a:prstGeom prst="rect">
            <a:avLst/>
          </a:prstGeom>
          <a:solidFill>
            <a:srgbClr val="FFFFFF"/>
          </a:solidFill>
          <a:ln w="9525">
            <a:solidFill>
              <a:schemeClr val="tx1"/>
            </a:solidFill>
            <a:miter lim="800000"/>
            <a:headEnd/>
            <a:tailEnd/>
          </a:ln>
          <a:effectLst/>
        </p:spPr>
        <p:txBody>
          <a:bodyPr wrap="none" anchor="ctr"/>
          <a:lstStyle/>
          <a:p>
            <a:pPr>
              <a:defRPr/>
            </a:pPr>
            <a:endParaRPr lang="en-US">
              <a:latin typeface="VNI-Times" pitchFamily="2" charset="0"/>
              <a:ea typeface="+mn-ea"/>
              <a:cs typeface="+mn-cs"/>
            </a:endParaRPr>
          </a:p>
        </p:txBody>
      </p:sp>
      <p:sp>
        <p:nvSpPr>
          <p:cNvPr id="212998" name="Rectangle 6"/>
          <p:cNvSpPr>
            <a:spLocks noChangeArrowheads="1"/>
          </p:cNvSpPr>
          <p:nvPr/>
        </p:nvSpPr>
        <p:spPr bwMode="auto">
          <a:xfrm>
            <a:off x="4495800" y="1066800"/>
            <a:ext cx="4038600" cy="914400"/>
          </a:xfrm>
          <a:prstGeom prst="rect">
            <a:avLst/>
          </a:prstGeom>
          <a:solidFill>
            <a:srgbClr val="FFFFFF"/>
          </a:solidFill>
          <a:ln w="9525">
            <a:solidFill>
              <a:schemeClr val="tx1"/>
            </a:solidFill>
            <a:miter lim="800000"/>
            <a:headEnd/>
            <a:tailEnd/>
          </a:ln>
          <a:effectLst/>
        </p:spPr>
        <p:txBody>
          <a:bodyPr wrap="none" anchor="ctr"/>
          <a:lstStyle/>
          <a:p>
            <a:pPr algn="ctr">
              <a:defRPr/>
            </a:pPr>
            <a:endParaRPr lang="en-US" i="0">
              <a:latin typeface="VNI-Times" pitchFamily="2" charset="0"/>
              <a:ea typeface="+mn-ea"/>
              <a:cs typeface="+mn-cs"/>
            </a:endParaRPr>
          </a:p>
        </p:txBody>
      </p:sp>
      <p:sp>
        <p:nvSpPr>
          <p:cNvPr id="212999" name="Rectangle 7"/>
          <p:cNvSpPr>
            <a:spLocks noChangeArrowheads="1"/>
          </p:cNvSpPr>
          <p:nvPr/>
        </p:nvSpPr>
        <p:spPr bwMode="auto">
          <a:xfrm>
            <a:off x="762000" y="2057400"/>
            <a:ext cx="3733800" cy="4343400"/>
          </a:xfrm>
          <a:prstGeom prst="rect">
            <a:avLst/>
          </a:prstGeom>
          <a:solidFill>
            <a:srgbClr val="FFFFFF"/>
          </a:solidFill>
          <a:ln w="9525">
            <a:solidFill>
              <a:schemeClr val="tx1"/>
            </a:solidFill>
            <a:miter lim="800000"/>
            <a:headEnd/>
            <a:tailEnd/>
          </a:ln>
          <a:effectLst/>
        </p:spPr>
        <p:txBody>
          <a:bodyPr wrap="none" anchor="ctr"/>
          <a:lstStyle/>
          <a:p>
            <a:pPr>
              <a:defRPr/>
            </a:pPr>
            <a:endParaRPr lang="en-US">
              <a:latin typeface="VNI-Times" pitchFamily="2" charset="0"/>
              <a:ea typeface="+mn-ea"/>
              <a:cs typeface="+mn-cs"/>
            </a:endParaRPr>
          </a:p>
        </p:txBody>
      </p:sp>
      <p:sp>
        <p:nvSpPr>
          <p:cNvPr id="213000" name="Rectangle 8"/>
          <p:cNvSpPr>
            <a:spLocks noChangeArrowheads="1"/>
          </p:cNvSpPr>
          <p:nvPr/>
        </p:nvSpPr>
        <p:spPr bwMode="auto">
          <a:xfrm>
            <a:off x="4495800" y="2057400"/>
            <a:ext cx="4038600" cy="4343400"/>
          </a:xfrm>
          <a:prstGeom prst="rect">
            <a:avLst/>
          </a:prstGeom>
          <a:solidFill>
            <a:srgbClr val="FFFFFF"/>
          </a:solidFill>
          <a:ln w="9525">
            <a:solidFill>
              <a:schemeClr val="tx1"/>
            </a:solidFill>
            <a:miter lim="800000"/>
            <a:headEnd/>
            <a:tailEnd/>
          </a:ln>
          <a:effectLst/>
        </p:spPr>
        <p:txBody>
          <a:bodyPr wrap="none" anchor="ctr"/>
          <a:lstStyle/>
          <a:p>
            <a:pPr>
              <a:defRPr/>
            </a:pPr>
            <a:endParaRPr lang="en-US">
              <a:latin typeface="VNI-Times" pitchFamily="2" charset="0"/>
              <a:ea typeface="+mn-ea"/>
              <a:cs typeface="+mn-cs"/>
            </a:endParaRPr>
          </a:p>
        </p:txBody>
      </p:sp>
      <p:sp>
        <p:nvSpPr>
          <p:cNvPr id="47111" name="Text Box 9"/>
          <p:cNvSpPr txBox="1">
            <a:spLocks noChangeArrowheads="1"/>
          </p:cNvSpPr>
          <p:nvPr/>
        </p:nvSpPr>
        <p:spPr bwMode="auto">
          <a:xfrm>
            <a:off x="762000" y="1066800"/>
            <a:ext cx="3505200"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r>
              <a:rPr lang="en-US" i="0" dirty="0"/>
              <a:t>       </a:t>
            </a:r>
            <a:endParaRPr lang="en-US" sz="2800" i="0" dirty="0">
              <a:solidFill>
                <a:srgbClr val="FFFF00"/>
              </a:solidFill>
              <a:latin typeface="Arial"/>
              <a:cs typeface="Arial"/>
            </a:endParaRPr>
          </a:p>
        </p:txBody>
      </p:sp>
      <p:sp>
        <p:nvSpPr>
          <p:cNvPr id="47113" name="Text Box 11"/>
          <p:cNvSpPr txBox="1">
            <a:spLocks noChangeArrowheads="1"/>
          </p:cNvSpPr>
          <p:nvPr/>
        </p:nvSpPr>
        <p:spPr bwMode="auto">
          <a:xfrm>
            <a:off x="914400" y="2133600"/>
            <a:ext cx="3429000" cy="3570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buFont typeface="Wingdings" charset="0"/>
              <a:buNone/>
            </a:pPr>
            <a:r>
              <a:rPr lang="en-US" sz="2800" i="0" dirty="0">
                <a:solidFill>
                  <a:schemeClr val="tx2"/>
                </a:solidFill>
                <a:latin typeface="Arial"/>
                <a:cs typeface="Arial"/>
              </a:rPr>
              <a:t>-</a:t>
            </a:r>
            <a:r>
              <a:rPr lang="en-US" sz="2400" i="0" dirty="0">
                <a:solidFill>
                  <a:schemeClr val="tx2"/>
                </a:solidFill>
                <a:latin typeface="Arial"/>
                <a:cs typeface="Arial"/>
              </a:rPr>
              <a:t>SABA ( short acting beta 2 agonist)</a:t>
            </a:r>
          </a:p>
          <a:p>
            <a:pPr>
              <a:lnSpc>
                <a:spcPct val="70000"/>
              </a:lnSpc>
              <a:spcBef>
                <a:spcPct val="50000"/>
              </a:spcBef>
            </a:pPr>
            <a:r>
              <a:rPr lang="en-US" sz="2400" i="0" dirty="0">
                <a:solidFill>
                  <a:schemeClr val="tx2"/>
                </a:solidFill>
                <a:latin typeface="Arial"/>
                <a:cs typeface="Arial"/>
              </a:rPr>
              <a:t>-Ipratropium</a:t>
            </a:r>
          </a:p>
          <a:p>
            <a:pPr>
              <a:lnSpc>
                <a:spcPct val="70000"/>
              </a:lnSpc>
              <a:spcBef>
                <a:spcPct val="50000"/>
              </a:spcBef>
            </a:pPr>
            <a:r>
              <a:rPr lang="en-US" sz="2400" i="0" dirty="0">
                <a:solidFill>
                  <a:schemeClr val="tx2"/>
                </a:solidFill>
                <a:latin typeface="Arial"/>
                <a:cs typeface="Arial"/>
              </a:rPr>
              <a:t> bromide</a:t>
            </a:r>
          </a:p>
          <a:p>
            <a:pPr>
              <a:lnSpc>
                <a:spcPct val="70000"/>
              </a:lnSpc>
              <a:spcBef>
                <a:spcPct val="50000"/>
              </a:spcBef>
            </a:pPr>
            <a:r>
              <a:rPr lang="en-US" sz="2400" i="0" dirty="0">
                <a:solidFill>
                  <a:schemeClr val="tx2"/>
                </a:solidFill>
                <a:latin typeface="Arial"/>
                <a:cs typeface="Arial"/>
              </a:rPr>
              <a:t>-</a:t>
            </a:r>
            <a:r>
              <a:rPr lang="en-US" sz="2400" i="0" dirty="0" err="1">
                <a:solidFill>
                  <a:schemeClr val="tx2"/>
                </a:solidFill>
                <a:latin typeface="Arial"/>
                <a:cs typeface="Arial"/>
              </a:rPr>
              <a:t>Corticosteroide</a:t>
            </a:r>
            <a:endParaRPr lang="en-US" sz="2400" i="0" dirty="0">
              <a:solidFill>
                <a:schemeClr val="tx2"/>
              </a:solidFill>
              <a:latin typeface="Arial"/>
              <a:cs typeface="Arial"/>
            </a:endParaRPr>
          </a:p>
          <a:p>
            <a:pPr>
              <a:lnSpc>
                <a:spcPct val="70000"/>
              </a:lnSpc>
              <a:spcBef>
                <a:spcPct val="50000"/>
              </a:spcBef>
            </a:pPr>
            <a:r>
              <a:rPr lang="en-US" sz="2400" i="0" dirty="0">
                <a:solidFill>
                  <a:schemeClr val="tx2"/>
                </a:solidFill>
                <a:latin typeface="Arial"/>
                <a:cs typeface="Arial"/>
              </a:rPr>
              <a:t> </a:t>
            </a:r>
            <a:r>
              <a:rPr lang="en-US" sz="2400" i="0" dirty="0" err="1">
                <a:solidFill>
                  <a:schemeClr val="tx2"/>
                </a:solidFill>
                <a:latin typeface="Arial"/>
                <a:cs typeface="Arial"/>
              </a:rPr>
              <a:t>uống</a:t>
            </a:r>
            <a:r>
              <a:rPr lang="en-US" sz="2400" i="0" dirty="0">
                <a:solidFill>
                  <a:schemeClr val="tx2"/>
                </a:solidFill>
                <a:latin typeface="Arial"/>
                <a:cs typeface="Arial"/>
              </a:rPr>
              <a:t>, </a:t>
            </a:r>
            <a:r>
              <a:rPr lang="en-US" sz="2400" i="0" dirty="0" err="1">
                <a:solidFill>
                  <a:schemeClr val="tx2"/>
                </a:solidFill>
                <a:latin typeface="Arial"/>
                <a:cs typeface="Arial"/>
              </a:rPr>
              <a:t>chích</a:t>
            </a:r>
            <a:r>
              <a:rPr lang="en-US" sz="2400" i="0" dirty="0">
                <a:solidFill>
                  <a:schemeClr val="tx2"/>
                </a:solidFill>
                <a:latin typeface="Arial"/>
                <a:cs typeface="Arial"/>
              </a:rPr>
              <a:t> (5-7 </a:t>
            </a:r>
            <a:r>
              <a:rPr lang="en-US" sz="2400" i="0" dirty="0" err="1">
                <a:solidFill>
                  <a:schemeClr val="tx2"/>
                </a:solidFill>
                <a:latin typeface="Arial"/>
                <a:cs typeface="Arial"/>
              </a:rPr>
              <a:t>ng</a:t>
            </a:r>
            <a:r>
              <a:rPr lang="en-US" sz="2400" i="0" dirty="0">
                <a:solidFill>
                  <a:schemeClr val="tx2"/>
                </a:solidFill>
                <a:latin typeface="Arial"/>
                <a:cs typeface="Arial"/>
              </a:rPr>
              <a:t>)</a:t>
            </a:r>
          </a:p>
          <a:p>
            <a:pPr>
              <a:lnSpc>
                <a:spcPct val="70000"/>
              </a:lnSpc>
              <a:spcBef>
                <a:spcPct val="50000"/>
              </a:spcBef>
            </a:pPr>
            <a:r>
              <a:rPr lang="en-US" sz="2400" i="0" dirty="0">
                <a:solidFill>
                  <a:schemeClr val="tx2"/>
                </a:solidFill>
                <a:latin typeface="Arial"/>
                <a:cs typeface="Arial"/>
              </a:rPr>
              <a:t>-Theophylline TTM</a:t>
            </a:r>
          </a:p>
          <a:p>
            <a:pPr>
              <a:lnSpc>
                <a:spcPct val="70000"/>
              </a:lnSpc>
              <a:spcBef>
                <a:spcPct val="50000"/>
              </a:spcBef>
            </a:pPr>
            <a:r>
              <a:rPr lang="en-US" sz="2400" i="0" dirty="0">
                <a:solidFill>
                  <a:schemeClr val="tx2"/>
                </a:solidFill>
                <a:latin typeface="Arial"/>
                <a:cs typeface="Arial"/>
              </a:rPr>
              <a:t>-Sulfate </a:t>
            </a:r>
            <a:r>
              <a:rPr lang="en-US" sz="2400" i="0" dirty="0" err="1">
                <a:solidFill>
                  <a:schemeClr val="tx2"/>
                </a:solidFill>
                <a:latin typeface="Arial"/>
                <a:cs typeface="Arial"/>
              </a:rPr>
              <a:t>magne</a:t>
            </a:r>
            <a:endParaRPr lang="en-US" sz="2400" i="0" dirty="0">
              <a:solidFill>
                <a:schemeClr val="tx2"/>
              </a:solidFill>
              <a:latin typeface="Arial"/>
              <a:cs typeface="Arial"/>
            </a:endParaRPr>
          </a:p>
        </p:txBody>
      </p:sp>
      <p:sp>
        <p:nvSpPr>
          <p:cNvPr id="47114" name="Text Box 12"/>
          <p:cNvSpPr txBox="1">
            <a:spLocks noChangeArrowheads="1"/>
          </p:cNvSpPr>
          <p:nvPr/>
        </p:nvSpPr>
        <p:spPr bwMode="auto">
          <a:xfrm>
            <a:off x="4572000" y="2286000"/>
            <a:ext cx="3886200" cy="35455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nSpc>
                <a:spcPct val="70000"/>
              </a:lnSpc>
              <a:spcBef>
                <a:spcPct val="50000"/>
              </a:spcBef>
            </a:pPr>
            <a:r>
              <a:rPr lang="en-US" sz="2400" i="0" dirty="0">
                <a:solidFill>
                  <a:schemeClr val="tx2"/>
                </a:solidFill>
                <a:latin typeface="Arial"/>
                <a:cs typeface="Arial"/>
              </a:rPr>
              <a:t>-LABA ( long acting)</a:t>
            </a:r>
          </a:p>
          <a:p>
            <a:pPr>
              <a:lnSpc>
                <a:spcPct val="70000"/>
              </a:lnSpc>
              <a:spcBef>
                <a:spcPct val="50000"/>
              </a:spcBef>
            </a:pPr>
            <a:endParaRPr lang="en-US" sz="2400" i="0" dirty="0">
              <a:solidFill>
                <a:schemeClr val="tx2"/>
              </a:solidFill>
              <a:latin typeface="Arial"/>
              <a:cs typeface="Arial"/>
            </a:endParaRPr>
          </a:p>
          <a:p>
            <a:pPr>
              <a:lnSpc>
                <a:spcPct val="70000"/>
              </a:lnSpc>
              <a:spcBef>
                <a:spcPct val="50000"/>
              </a:spcBef>
            </a:pPr>
            <a:r>
              <a:rPr lang="en-US" sz="2400" i="0" dirty="0">
                <a:solidFill>
                  <a:schemeClr val="tx2"/>
                </a:solidFill>
                <a:latin typeface="Arial"/>
                <a:cs typeface="Arial"/>
              </a:rPr>
              <a:t>-</a:t>
            </a:r>
            <a:r>
              <a:rPr lang="en-US" sz="2400" i="0" dirty="0" err="1">
                <a:solidFill>
                  <a:schemeClr val="tx2"/>
                </a:solidFill>
                <a:latin typeface="Arial"/>
                <a:cs typeface="Arial"/>
              </a:rPr>
              <a:t>Leucotriene</a:t>
            </a:r>
            <a:r>
              <a:rPr lang="en-US" sz="2400" i="0" dirty="0">
                <a:solidFill>
                  <a:schemeClr val="tx2"/>
                </a:solidFill>
                <a:latin typeface="Arial"/>
                <a:cs typeface="Arial"/>
              </a:rPr>
              <a:t> modifier</a:t>
            </a:r>
          </a:p>
          <a:p>
            <a:pPr>
              <a:lnSpc>
                <a:spcPct val="70000"/>
              </a:lnSpc>
              <a:spcBef>
                <a:spcPct val="50000"/>
              </a:spcBef>
            </a:pPr>
            <a:endParaRPr lang="en-US" sz="2400" i="0" dirty="0">
              <a:solidFill>
                <a:schemeClr val="tx2"/>
              </a:solidFill>
              <a:latin typeface="Arial"/>
              <a:cs typeface="Arial"/>
            </a:endParaRPr>
          </a:p>
          <a:p>
            <a:pPr>
              <a:lnSpc>
                <a:spcPct val="70000"/>
              </a:lnSpc>
              <a:spcBef>
                <a:spcPct val="50000"/>
              </a:spcBef>
            </a:pPr>
            <a:r>
              <a:rPr lang="en-US" sz="2400" i="0" dirty="0">
                <a:solidFill>
                  <a:schemeClr val="tx2"/>
                </a:solidFill>
                <a:latin typeface="Arial"/>
                <a:cs typeface="Arial"/>
              </a:rPr>
              <a:t>ICS ( inhaled corticosteroid)</a:t>
            </a:r>
          </a:p>
          <a:p>
            <a:pPr>
              <a:lnSpc>
                <a:spcPct val="70000"/>
              </a:lnSpc>
              <a:spcBef>
                <a:spcPct val="50000"/>
              </a:spcBef>
            </a:pPr>
            <a:r>
              <a:rPr lang="en-US" sz="2400" i="0" dirty="0">
                <a:solidFill>
                  <a:schemeClr val="tx2"/>
                </a:solidFill>
                <a:latin typeface="Arial"/>
                <a:cs typeface="Arial"/>
              </a:rPr>
              <a:t>-Theophylline </a:t>
            </a:r>
            <a:r>
              <a:rPr lang="en-US" sz="2400" i="0" dirty="0" err="1">
                <a:solidFill>
                  <a:schemeClr val="tx2"/>
                </a:solidFill>
                <a:latin typeface="Arial"/>
                <a:cs typeface="Arial"/>
              </a:rPr>
              <a:t>phóng</a:t>
            </a:r>
            <a:r>
              <a:rPr lang="en-US" sz="2400" i="0" dirty="0">
                <a:solidFill>
                  <a:schemeClr val="tx2"/>
                </a:solidFill>
                <a:latin typeface="Arial"/>
                <a:cs typeface="Arial"/>
              </a:rPr>
              <a:t> </a:t>
            </a:r>
            <a:r>
              <a:rPr lang="en-US" sz="2400" i="0" dirty="0" err="1">
                <a:solidFill>
                  <a:schemeClr val="tx2"/>
                </a:solidFill>
                <a:latin typeface="Arial"/>
                <a:cs typeface="Arial"/>
              </a:rPr>
              <a:t>thích</a:t>
            </a:r>
            <a:r>
              <a:rPr lang="en-US" sz="2400" i="0" dirty="0">
                <a:solidFill>
                  <a:schemeClr val="tx2"/>
                </a:solidFill>
                <a:latin typeface="Arial"/>
                <a:cs typeface="Arial"/>
              </a:rPr>
              <a:t> </a:t>
            </a:r>
            <a:r>
              <a:rPr lang="en-US" sz="2400" i="0" dirty="0" err="1">
                <a:solidFill>
                  <a:schemeClr val="tx2"/>
                </a:solidFill>
                <a:latin typeface="Arial"/>
                <a:cs typeface="Arial"/>
              </a:rPr>
              <a:t>chậm</a:t>
            </a:r>
            <a:endParaRPr lang="en-US" sz="2400" i="0" dirty="0">
              <a:solidFill>
                <a:schemeClr val="tx2"/>
              </a:solidFill>
              <a:latin typeface="Arial"/>
              <a:cs typeface="Arial"/>
            </a:endParaRPr>
          </a:p>
          <a:p>
            <a:pPr>
              <a:lnSpc>
                <a:spcPct val="70000"/>
              </a:lnSpc>
              <a:spcBef>
                <a:spcPct val="50000"/>
              </a:spcBef>
            </a:pPr>
            <a:r>
              <a:rPr lang="en-US" sz="2400" i="0" dirty="0">
                <a:solidFill>
                  <a:schemeClr val="tx2"/>
                </a:solidFill>
                <a:latin typeface="Arial"/>
                <a:cs typeface="Arial"/>
              </a:rPr>
              <a:t>Anti -</a:t>
            </a:r>
            <a:r>
              <a:rPr lang="en-US" sz="2400" i="0" dirty="0" err="1">
                <a:solidFill>
                  <a:schemeClr val="tx2"/>
                </a:solidFill>
                <a:latin typeface="Arial"/>
                <a:cs typeface="Arial"/>
              </a:rPr>
              <a:t>IgE</a:t>
            </a:r>
            <a:endParaRPr lang="en-US" sz="2400" i="0" dirty="0">
              <a:solidFill>
                <a:schemeClr val="tx2"/>
              </a:solidFill>
              <a:latin typeface="Arial"/>
              <a:cs typeface="Arial"/>
            </a:endParaRPr>
          </a:p>
        </p:txBody>
      </p:sp>
      <p:sp>
        <p:nvSpPr>
          <p:cNvPr id="2" name="TextBox 1"/>
          <p:cNvSpPr txBox="1"/>
          <p:nvPr/>
        </p:nvSpPr>
        <p:spPr>
          <a:xfrm>
            <a:off x="973180" y="1323975"/>
            <a:ext cx="3198913" cy="523220"/>
          </a:xfrm>
          <a:prstGeom prst="rect">
            <a:avLst/>
          </a:prstGeom>
          <a:noFill/>
        </p:spPr>
        <p:txBody>
          <a:bodyPr wrap="none" rtlCol="0">
            <a:spAutoFit/>
          </a:bodyPr>
          <a:lstStyle/>
          <a:p>
            <a:r>
              <a:rPr lang="en-US" sz="2800" dirty="0">
                <a:latin typeface="Arial"/>
                <a:cs typeface="Arial"/>
              </a:rPr>
              <a:t>THUỐC CẮT CƠN</a:t>
            </a:r>
          </a:p>
        </p:txBody>
      </p:sp>
      <p:sp>
        <p:nvSpPr>
          <p:cNvPr id="12" name="TextBox 11"/>
          <p:cNvSpPr txBox="1"/>
          <p:nvPr/>
        </p:nvSpPr>
        <p:spPr>
          <a:xfrm>
            <a:off x="4820236" y="1344415"/>
            <a:ext cx="3551998" cy="523220"/>
          </a:xfrm>
          <a:prstGeom prst="rect">
            <a:avLst/>
          </a:prstGeom>
          <a:noFill/>
        </p:spPr>
        <p:txBody>
          <a:bodyPr wrap="none" rtlCol="0">
            <a:spAutoFit/>
          </a:bodyPr>
          <a:lstStyle/>
          <a:p>
            <a:r>
              <a:rPr lang="en-US" sz="2800" dirty="0">
                <a:latin typeface="Arial"/>
                <a:cs typeface="Arial"/>
              </a:rPr>
              <a:t>THUỐC NGỪA CƠN</a:t>
            </a:r>
          </a:p>
        </p:txBody>
      </p:sp>
    </p:spTree>
    <p:extLst>
      <p:ext uri="{BB962C8B-B14F-4D97-AF65-F5344CB8AC3E}">
        <p14:creationId xmlns:p14="http://schemas.microsoft.com/office/powerpoint/2010/main" val="2797962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173038" y="250825"/>
            <a:ext cx="7597775" cy="936625"/>
          </a:xfrm>
        </p:spPr>
        <p:txBody>
          <a:bodyPr/>
          <a:lstStyle/>
          <a:p>
            <a:pPr algn="ctr" eaLnBrk="1" hangingPunct="1"/>
            <a:r>
              <a:rPr lang="en-US" sz="3200" dirty="0">
                <a:solidFill>
                  <a:srgbClr val="FF0000"/>
                </a:solidFill>
                <a:latin typeface="Arial" charset="0"/>
                <a:cs typeface="Arial" charset="0"/>
              </a:rPr>
              <a:t>TẦN SUẤT HEN TRẺ EM </a:t>
            </a:r>
            <a:endParaRPr lang="en-AU" sz="3200" dirty="0">
              <a:solidFill>
                <a:srgbClr val="FF0000"/>
              </a:solidFill>
              <a:latin typeface="Arial" charset="0"/>
              <a:cs typeface="Arial" charset="0"/>
            </a:endParaRPr>
          </a:p>
        </p:txBody>
      </p:sp>
      <p:sp>
        <p:nvSpPr>
          <p:cNvPr id="21507" name="TextBox 1"/>
          <p:cNvSpPr txBox="1">
            <a:spLocks noChangeArrowheads="1"/>
          </p:cNvSpPr>
          <p:nvPr/>
        </p:nvSpPr>
        <p:spPr bwMode="auto">
          <a:xfrm>
            <a:off x="2873375" y="6615113"/>
            <a:ext cx="339725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eaLnBrk="1" hangingPunct="1"/>
            <a:r>
              <a:rPr lang="en-US" sz="1200" b="1">
                <a:solidFill>
                  <a:srgbClr val="134679"/>
                </a:solidFill>
                <a:latin typeface="Arial" charset="0"/>
              </a:rPr>
              <a:t>© Global Initiative for Asthma</a:t>
            </a:r>
          </a:p>
        </p:txBody>
      </p:sp>
      <p:pic>
        <p:nvPicPr>
          <p:cNvPr id="3" name="Picture 2"/>
          <p:cNvPicPr>
            <a:picLocks noChangeAspect="1"/>
          </p:cNvPicPr>
          <p:nvPr/>
        </p:nvPicPr>
        <p:blipFill rotWithShape="1">
          <a:blip r:embed="rId3"/>
          <a:srcRect l="1352" t="7987" r="1350" b="10076"/>
          <a:stretch/>
        </p:blipFill>
        <p:spPr>
          <a:xfrm>
            <a:off x="536575" y="1390650"/>
            <a:ext cx="8040688" cy="5108575"/>
          </a:xfrm>
          <a:prstGeom prst="rect">
            <a:avLst/>
          </a:prstGeom>
          <a:solidFill>
            <a:schemeClr val="bg1"/>
          </a:solidFill>
          <a:ln>
            <a:solidFill>
              <a:schemeClr val="bg1">
                <a:lumMod val="75000"/>
              </a:schemeClr>
            </a:solidFill>
          </a:ln>
        </p:spPr>
      </p:pic>
      <p:pic>
        <p:nvPicPr>
          <p:cNvPr id="21509" name="Picture 3"/>
          <p:cNvPicPr>
            <a:picLocks noChangeAspect="1"/>
          </p:cNvPicPr>
          <p:nvPr/>
        </p:nvPicPr>
        <p:blipFill>
          <a:blip r:embed="rId4">
            <a:extLst>
              <a:ext uri="{28A0092B-C50C-407E-A947-70E740481C1C}">
                <a14:useLocalDpi xmlns:a14="http://schemas.microsoft.com/office/drawing/2010/main" val="0"/>
              </a:ext>
            </a:extLst>
          </a:blip>
          <a:srcRect l="5" t="404" r="78767" b="77464"/>
          <a:stretch>
            <a:fillRect/>
          </a:stretch>
        </p:blipFill>
        <p:spPr bwMode="auto">
          <a:xfrm>
            <a:off x="541338" y="5526088"/>
            <a:ext cx="1655762" cy="973137"/>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21510" name="TextBox 1"/>
          <p:cNvSpPr txBox="1">
            <a:spLocks noChangeArrowheads="1"/>
          </p:cNvSpPr>
          <p:nvPr/>
        </p:nvSpPr>
        <p:spPr bwMode="auto">
          <a:xfrm>
            <a:off x="166688" y="6635750"/>
            <a:ext cx="5435600"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r>
              <a:rPr lang="en-US" sz="1200">
                <a:solidFill>
                  <a:schemeClr val="bg1"/>
                </a:solidFill>
                <a:latin typeface="Arial" charset="0"/>
              </a:rPr>
              <a:t>GINA 2014 Appendix Box A1-1; figure provided by R Beasley</a:t>
            </a:r>
          </a:p>
        </p:txBody>
      </p:sp>
    </p:spTree>
    <p:extLst>
      <p:ext uri="{BB962C8B-B14F-4D97-AF65-F5344CB8AC3E}">
        <p14:creationId xmlns:p14="http://schemas.microsoft.com/office/powerpoint/2010/main" val="2712509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7"/>
          <p:cNvSpPr>
            <a:spLocks noChangeArrowheads="1"/>
          </p:cNvSpPr>
          <p:nvPr/>
        </p:nvSpPr>
        <p:spPr bwMode="auto">
          <a:xfrm>
            <a:off x="2895600" y="5943600"/>
            <a:ext cx="2057400" cy="381000"/>
          </a:xfrm>
          <a:prstGeom prst="rect">
            <a:avLst/>
          </a:prstGeom>
          <a:solidFill>
            <a:schemeClr val="accent1"/>
          </a:solidFill>
          <a:ln w="9525">
            <a:miter lim="800000"/>
            <a:headEnd/>
            <a:tailEnd/>
          </a:ln>
          <a:scene3d>
            <a:camera prst="legacyPerspectiveBottom"/>
            <a:lightRig rig="legacyFlat3" dir="t"/>
          </a:scene3d>
          <a:sp3d extrusionH="887400" prstMaterial="legacyMatte">
            <a:bevelT w="13500" h="13500" prst="angle"/>
            <a:bevelB w="13500" h="13500" prst="angle"/>
            <a:extrusionClr>
              <a:schemeClr val="accent1"/>
            </a:extrusionClr>
          </a:sp3d>
        </p:spPr>
        <p:txBody>
          <a:bodyPr wrap="none" anchor="ctr">
            <a:flatTx/>
          </a:bodyPr>
          <a:lstStyle/>
          <a:p>
            <a:endParaRPr lang="en-US"/>
          </a:p>
        </p:txBody>
      </p:sp>
      <p:sp>
        <p:nvSpPr>
          <p:cNvPr id="48131" name="Rectangle 29"/>
          <p:cNvSpPr>
            <a:spLocks noChangeArrowheads="1"/>
          </p:cNvSpPr>
          <p:nvPr/>
        </p:nvSpPr>
        <p:spPr bwMode="auto">
          <a:xfrm>
            <a:off x="5486400" y="914400"/>
            <a:ext cx="2971800" cy="457200"/>
          </a:xfrm>
          <a:prstGeom prst="rect">
            <a:avLst/>
          </a:prstGeom>
          <a:solidFill>
            <a:schemeClr val="accent1"/>
          </a:solidFill>
          <a:ln w="9525">
            <a:miter lim="800000"/>
            <a:headEnd/>
            <a:tailEnd/>
          </a:ln>
          <a:scene3d>
            <a:camera prst="legacyPerspectiveBottom"/>
            <a:lightRig rig="legacyFlat3" dir="t"/>
          </a:scene3d>
          <a:sp3d extrusionH="887400" prstMaterial="legacyMatte">
            <a:bevelT w="13500" h="13500" prst="angle"/>
            <a:bevelB w="13500" h="13500" prst="angle"/>
            <a:extrusionClr>
              <a:schemeClr val="accent1"/>
            </a:extrusionClr>
          </a:sp3d>
        </p:spPr>
        <p:txBody>
          <a:bodyPr wrap="none" anchor="ctr">
            <a:flatTx/>
          </a:bodyPr>
          <a:lstStyle/>
          <a:p>
            <a:endParaRPr lang="en-US"/>
          </a:p>
        </p:txBody>
      </p:sp>
      <p:sp>
        <p:nvSpPr>
          <p:cNvPr id="48132" name="Rectangle 28"/>
          <p:cNvSpPr>
            <a:spLocks noChangeArrowheads="1"/>
          </p:cNvSpPr>
          <p:nvPr/>
        </p:nvSpPr>
        <p:spPr bwMode="auto">
          <a:xfrm>
            <a:off x="609600" y="838200"/>
            <a:ext cx="1828800" cy="381000"/>
          </a:xfrm>
          <a:prstGeom prst="rect">
            <a:avLst/>
          </a:prstGeom>
          <a:solidFill>
            <a:schemeClr val="accent1"/>
          </a:solidFill>
          <a:ln w="9525">
            <a:miter lim="800000"/>
            <a:headEnd/>
            <a:tailEnd/>
          </a:ln>
          <a:scene3d>
            <a:camera prst="legacyPerspectiveBottom"/>
            <a:lightRig rig="legacyFlat3" dir="t"/>
          </a:scene3d>
          <a:sp3d extrusionH="887400" prstMaterial="legacyMatte">
            <a:bevelT w="13500" h="13500" prst="angle"/>
            <a:bevelB w="13500" h="13500" prst="angle"/>
            <a:extrusionClr>
              <a:schemeClr val="accent1"/>
            </a:extrusionClr>
          </a:sp3d>
        </p:spPr>
        <p:txBody>
          <a:bodyPr wrap="none" anchor="ctr">
            <a:flatTx/>
          </a:bodyPr>
          <a:lstStyle/>
          <a:p>
            <a:endParaRPr lang="en-US"/>
          </a:p>
        </p:txBody>
      </p:sp>
      <p:sp>
        <p:nvSpPr>
          <p:cNvPr id="48133" name="Text Box 4"/>
          <p:cNvSpPr txBox="1">
            <a:spLocks noChangeArrowheads="1"/>
          </p:cNvSpPr>
          <p:nvPr/>
        </p:nvSpPr>
        <p:spPr bwMode="auto">
          <a:xfrm>
            <a:off x="304800" y="228600"/>
            <a:ext cx="8382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a:spcBef>
                <a:spcPct val="50000"/>
              </a:spcBef>
            </a:pPr>
            <a:r>
              <a:rPr lang="en-US" sz="2400" i="0" dirty="0">
                <a:latin typeface="Arial"/>
                <a:cs typeface="Arial"/>
              </a:rPr>
              <a:t>VỊ TRÍ TÁC DỤNG THUỐC CẮT CƠN</a:t>
            </a:r>
          </a:p>
        </p:txBody>
      </p:sp>
      <p:sp>
        <p:nvSpPr>
          <p:cNvPr id="215045" name="Text Box 5"/>
          <p:cNvSpPr txBox="1">
            <a:spLocks noChangeArrowheads="1"/>
          </p:cNvSpPr>
          <p:nvPr/>
        </p:nvSpPr>
        <p:spPr bwMode="auto">
          <a:xfrm>
            <a:off x="304800" y="1752600"/>
            <a:ext cx="29718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r>
              <a:rPr lang="en-US" sz="1400" i="0" dirty="0">
                <a:solidFill>
                  <a:srgbClr val="0000FF"/>
                </a:solidFill>
                <a:latin typeface="Arial"/>
                <a:cs typeface="Arial"/>
                <a:sym typeface="Symbol" charset="0"/>
              </a:rPr>
              <a:t> </a:t>
            </a:r>
            <a:r>
              <a:rPr lang="en-US" sz="1800" i="0" dirty="0">
                <a:solidFill>
                  <a:srgbClr val="0000FF"/>
                </a:solidFill>
                <a:latin typeface="Arial"/>
                <a:cs typeface="Arial"/>
                <a:sym typeface="Symbol" charset="0"/>
              </a:rPr>
              <a:t>ADRENORECEPTOR</a:t>
            </a:r>
          </a:p>
        </p:txBody>
      </p:sp>
      <p:sp>
        <p:nvSpPr>
          <p:cNvPr id="215046" name="Text Box 6"/>
          <p:cNvSpPr txBox="1">
            <a:spLocks noChangeArrowheads="1"/>
          </p:cNvSpPr>
          <p:nvPr/>
        </p:nvSpPr>
        <p:spPr bwMode="auto">
          <a:xfrm>
            <a:off x="5334000" y="1752600"/>
            <a:ext cx="35052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r>
              <a:rPr lang="en-US" sz="1800" i="0" dirty="0">
                <a:solidFill>
                  <a:srgbClr val="0000FF"/>
                </a:solidFill>
                <a:latin typeface="Arial"/>
                <a:cs typeface="Arial"/>
              </a:rPr>
              <a:t>CHOLINERGICRECEPTOR</a:t>
            </a:r>
            <a:r>
              <a:rPr lang="en-US" sz="1800" i="0" dirty="0">
                <a:solidFill>
                  <a:srgbClr val="FFFF00"/>
                </a:solidFill>
                <a:latin typeface="VNI-Cooper" charset="0"/>
              </a:rPr>
              <a:t> </a:t>
            </a:r>
          </a:p>
        </p:txBody>
      </p:sp>
      <p:sp>
        <p:nvSpPr>
          <p:cNvPr id="215048" name="Text Box 8"/>
          <p:cNvSpPr txBox="1">
            <a:spLocks noChangeArrowheads="1"/>
          </p:cNvSpPr>
          <p:nvPr/>
        </p:nvSpPr>
        <p:spPr bwMode="auto">
          <a:xfrm>
            <a:off x="381000" y="2590800"/>
            <a:ext cx="2286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r>
              <a:rPr lang="en-US" sz="1800" b="1" dirty="0">
                <a:solidFill>
                  <a:srgbClr val="0000FF"/>
                </a:solidFill>
                <a:latin typeface="Arial"/>
                <a:cs typeface="Arial"/>
              </a:rPr>
              <a:t>ADENYLCYCLASE</a:t>
            </a:r>
          </a:p>
        </p:txBody>
      </p:sp>
      <p:sp>
        <p:nvSpPr>
          <p:cNvPr id="215049" name="Text Box 9"/>
          <p:cNvSpPr txBox="1">
            <a:spLocks noChangeArrowheads="1"/>
          </p:cNvSpPr>
          <p:nvPr/>
        </p:nvSpPr>
        <p:spPr bwMode="auto">
          <a:xfrm>
            <a:off x="5791200" y="2514600"/>
            <a:ext cx="33528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r>
              <a:rPr lang="en-US" sz="1400" i="0" dirty="0">
                <a:solidFill>
                  <a:srgbClr val="FFFF00"/>
                </a:solidFill>
              </a:rPr>
              <a:t>       </a:t>
            </a:r>
            <a:r>
              <a:rPr lang="en-US" sz="1400" b="1" i="0" dirty="0">
                <a:solidFill>
                  <a:srgbClr val="FFFF00"/>
                </a:solidFill>
              </a:rPr>
              <a:t> </a:t>
            </a:r>
            <a:r>
              <a:rPr lang="en-US" sz="1400" b="1" i="0" dirty="0">
                <a:solidFill>
                  <a:srgbClr val="0000FF"/>
                </a:solidFill>
                <a:latin typeface="Arial"/>
                <a:cs typeface="Arial"/>
              </a:rPr>
              <a:t>  </a:t>
            </a:r>
            <a:r>
              <a:rPr lang="en-US" sz="1800" b="1" dirty="0">
                <a:solidFill>
                  <a:srgbClr val="0000FF"/>
                </a:solidFill>
                <a:latin typeface="Arial"/>
                <a:cs typeface="Arial"/>
              </a:rPr>
              <a:t>GUANYLCYCLASE</a:t>
            </a:r>
          </a:p>
        </p:txBody>
      </p:sp>
      <p:sp>
        <p:nvSpPr>
          <p:cNvPr id="215050" name="Text Box 10"/>
          <p:cNvSpPr txBox="1">
            <a:spLocks noChangeArrowheads="1"/>
          </p:cNvSpPr>
          <p:nvPr/>
        </p:nvSpPr>
        <p:spPr bwMode="auto">
          <a:xfrm>
            <a:off x="0" y="3657600"/>
            <a:ext cx="9906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r>
              <a:rPr lang="en-US" sz="2000" i="0" dirty="0">
                <a:solidFill>
                  <a:srgbClr val="0000FF"/>
                </a:solidFill>
                <a:latin typeface="Arial"/>
                <a:cs typeface="Arial"/>
              </a:rPr>
              <a:t>AMP</a:t>
            </a:r>
          </a:p>
        </p:txBody>
      </p:sp>
      <p:sp>
        <p:nvSpPr>
          <p:cNvPr id="215051" name="Text Box 11"/>
          <p:cNvSpPr txBox="1">
            <a:spLocks noChangeArrowheads="1"/>
          </p:cNvSpPr>
          <p:nvPr/>
        </p:nvSpPr>
        <p:spPr bwMode="auto">
          <a:xfrm>
            <a:off x="1219200" y="3657600"/>
            <a:ext cx="12954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r>
              <a:rPr lang="en-US" sz="2000" i="0" dirty="0">
                <a:solidFill>
                  <a:schemeClr val="tx2"/>
                </a:solidFill>
              </a:rPr>
              <a:t>  </a:t>
            </a:r>
            <a:r>
              <a:rPr lang="en-US" sz="2000" i="0" dirty="0">
                <a:solidFill>
                  <a:srgbClr val="0000FF"/>
                </a:solidFill>
              </a:rPr>
              <a:t> </a:t>
            </a:r>
            <a:r>
              <a:rPr lang="en-US" sz="2000" i="0" dirty="0">
                <a:solidFill>
                  <a:srgbClr val="0000FF"/>
                </a:solidFill>
                <a:latin typeface="Arial"/>
                <a:cs typeface="Arial"/>
              </a:rPr>
              <a:t>AMP c</a:t>
            </a:r>
          </a:p>
        </p:txBody>
      </p:sp>
      <p:sp>
        <p:nvSpPr>
          <p:cNvPr id="215052" name="Oval 12"/>
          <p:cNvSpPr>
            <a:spLocks noChangeArrowheads="1"/>
          </p:cNvSpPr>
          <p:nvPr/>
        </p:nvSpPr>
        <p:spPr bwMode="auto">
          <a:xfrm>
            <a:off x="3771900" y="3048000"/>
            <a:ext cx="1028700" cy="914400"/>
          </a:xfrm>
          <a:prstGeom prst="ellipse">
            <a:avLst/>
          </a:prstGeom>
          <a:solidFill>
            <a:srgbClr val="FF00FF"/>
          </a:solidFill>
          <a:ln w="9525">
            <a:round/>
            <a:headEnd/>
            <a:tailEnd/>
          </a:ln>
          <a:scene3d>
            <a:camera prst="legacyPerspectiveBottom"/>
            <a:lightRig rig="legacyFlat3" dir="t"/>
          </a:scene3d>
          <a:sp3d extrusionH="887400" prstMaterial="legacyMatte">
            <a:bevelT w="13500" h="13500" prst="angle"/>
            <a:bevelB w="13500" h="13500" prst="angle"/>
            <a:extrusionClr>
              <a:srgbClr val="FF00FF"/>
            </a:extrusionClr>
          </a:sp3d>
        </p:spPr>
        <p:txBody>
          <a:bodyPr>
            <a:flatTx/>
          </a:bodyPr>
          <a:lstStyle/>
          <a:p>
            <a:endParaRPr lang="en-US"/>
          </a:p>
        </p:txBody>
      </p:sp>
      <p:sp>
        <p:nvSpPr>
          <p:cNvPr id="215053" name="Text Box 13"/>
          <p:cNvSpPr txBox="1">
            <a:spLocks noChangeArrowheads="1"/>
          </p:cNvSpPr>
          <p:nvPr/>
        </p:nvSpPr>
        <p:spPr bwMode="auto">
          <a:xfrm>
            <a:off x="2362200" y="3886200"/>
            <a:ext cx="12954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r>
              <a:rPr lang="en-US" sz="2000" i="0" dirty="0">
                <a:solidFill>
                  <a:srgbClr val="FFFF00"/>
                </a:solidFill>
              </a:rPr>
              <a:t> </a:t>
            </a:r>
            <a:r>
              <a:rPr lang="en-US" sz="2000" b="1" dirty="0">
                <a:solidFill>
                  <a:srgbClr val="0000FF"/>
                </a:solidFill>
                <a:latin typeface="Arial"/>
                <a:cs typeface="Arial"/>
              </a:rPr>
              <a:t>DPQ</a:t>
            </a:r>
          </a:p>
        </p:txBody>
      </p:sp>
      <p:sp>
        <p:nvSpPr>
          <p:cNvPr id="215054" name="Text Box 14"/>
          <p:cNvSpPr txBox="1">
            <a:spLocks noChangeArrowheads="1"/>
          </p:cNvSpPr>
          <p:nvPr/>
        </p:nvSpPr>
        <p:spPr bwMode="auto">
          <a:xfrm>
            <a:off x="4572000" y="3886200"/>
            <a:ext cx="16002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r>
              <a:rPr lang="en-US" sz="1400" i="0" dirty="0">
                <a:solidFill>
                  <a:srgbClr val="FFFF00"/>
                </a:solidFill>
              </a:rPr>
              <a:t>         </a:t>
            </a:r>
            <a:r>
              <a:rPr lang="en-US" sz="1400" i="0" dirty="0">
                <a:solidFill>
                  <a:srgbClr val="0000FF"/>
                </a:solidFill>
                <a:latin typeface="Arial"/>
                <a:cs typeface="Arial"/>
              </a:rPr>
              <a:t> </a:t>
            </a:r>
            <a:r>
              <a:rPr lang="en-US" sz="2000" b="1" dirty="0">
                <a:solidFill>
                  <a:srgbClr val="0000FF"/>
                </a:solidFill>
                <a:latin typeface="Arial"/>
                <a:cs typeface="Arial"/>
              </a:rPr>
              <a:t>CO PQ</a:t>
            </a:r>
          </a:p>
        </p:txBody>
      </p:sp>
      <p:sp>
        <p:nvSpPr>
          <p:cNvPr id="215055" name="Text Box 15"/>
          <p:cNvSpPr txBox="1">
            <a:spLocks noChangeArrowheads="1"/>
          </p:cNvSpPr>
          <p:nvPr/>
        </p:nvSpPr>
        <p:spPr bwMode="auto">
          <a:xfrm>
            <a:off x="5943600" y="3581400"/>
            <a:ext cx="13716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r>
              <a:rPr lang="en-US" sz="2000" i="0" dirty="0">
                <a:solidFill>
                  <a:schemeClr val="tx2"/>
                </a:solidFill>
                <a:latin typeface="VNI-Cooper" charset="0"/>
              </a:rPr>
              <a:t>  </a:t>
            </a:r>
            <a:r>
              <a:rPr lang="en-US" sz="2000" i="0" dirty="0">
                <a:solidFill>
                  <a:srgbClr val="0000FF"/>
                </a:solidFill>
                <a:latin typeface="Arial"/>
                <a:cs typeface="Arial"/>
              </a:rPr>
              <a:t>GMP C</a:t>
            </a:r>
            <a:r>
              <a:rPr lang="en-US" sz="2000" i="0" dirty="0">
                <a:solidFill>
                  <a:schemeClr val="tx2"/>
                </a:solidFill>
                <a:latin typeface="VNI-Cooper" charset="0"/>
              </a:rPr>
              <a:t>		</a:t>
            </a:r>
          </a:p>
        </p:txBody>
      </p:sp>
      <p:sp>
        <p:nvSpPr>
          <p:cNvPr id="48144" name="Text Box 16"/>
          <p:cNvSpPr txBox="1">
            <a:spLocks noChangeArrowheads="1"/>
          </p:cNvSpPr>
          <p:nvPr/>
        </p:nvSpPr>
        <p:spPr bwMode="auto">
          <a:xfrm>
            <a:off x="7162800" y="3429000"/>
            <a:ext cx="12192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endParaRPr lang="en-US" sz="1400" i="0"/>
          </a:p>
        </p:txBody>
      </p:sp>
      <p:sp>
        <p:nvSpPr>
          <p:cNvPr id="215057" name="Text Box 17"/>
          <p:cNvSpPr txBox="1">
            <a:spLocks noChangeArrowheads="1"/>
          </p:cNvSpPr>
          <p:nvPr/>
        </p:nvSpPr>
        <p:spPr bwMode="auto">
          <a:xfrm>
            <a:off x="7086600" y="3581400"/>
            <a:ext cx="15240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r>
              <a:rPr lang="en-US" sz="2000" i="0" dirty="0">
                <a:solidFill>
                  <a:srgbClr val="FFFF00"/>
                </a:solidFill>
              </a:rPr>
              <a:t>         </a:t>
            </a:r>
            <a:r>
              <a:rPr lang="en-US" sz="2000" i="0" dirty="0">
                <a:solidFill>
                  <a:srgbClr val="FFFF00"/>
                </a:solidFill>
                <a:latin typeface="VNI-Cooper" charset="0"/>
              </a:rPr>
              <a:t> </a:t>
            </a:r>
            <a:r>
              <a:rPr lang="en-US" sz="2000" i="0" dirty="0">
                <a:solidFill>
                  <a:srgbClr val="0000FF"/>
                </a:solidFill>
                <a:latin typeface="Arial"/>
                <a:cs typeface="Arial"/>
              </a:rPr>
              <a:t>GMP</a:t>
            </a:r>
          </a:p>
        </p:txBody>
      </p:sp>
      <p:sp>
        <p:nvSpPr>
          <p:cNvPr id="215058" name="Text Box 18"/>
          <p:cNvSpPr txBox="1">
            <a:spLocks noChangeArrowheads="1"/>
          </p:cNvSpPr>
          <p:nvPr/>
        </p:nvSpPr>
        <p:spPr bwMode="auto">
          <a:xfrm>
            <a:off x="1143000" y="4800600"/>
            <a:ext cx="12192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r>
              <a:rPr lang="en-US" sz="2000" i="0" dirty="0">
                <a:solidFill>
                  <a:srgbClr val="0000FF"/>
                </a:solidFill>
                <a:latin typeface="Arial"/>
                <a:cs typeface="Arial"/>
              </a:rPr>
              <a:t>5’ AMP</a:t>
            </a:r>
          </a:p>
        </p:txBody>
      </p:sp>
      <p:sp>
        <p:nvSpPr>
          <p:cNvPr id="215059" name="Text Box 19"/>
          <p:cNvSpPr txBox="1">
            <a:spLocks noChangeArrowheads="1"/>
          </p:cNvSpPr>
          <p:nvPr/>
        </p:nvSpPr>
        <p:spPr bwMode="auto">
          <a:xfrm>
            <a:off x="5638800" y="4800600"/>
            <a:ext cx="16002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r>
              <a:rPr lang="en-US" sz="2000" i="0" dirty="0">
                <a:latin typeface="VNI-Cooper" charset="0"/>
              </a:rPr>
              <a:t> </a:t>
            </a:r>
            <a:r>
              <a:rPr lang="en-US" sz="2000" i="0" dirty="0">
                <a:latin typeface="Arial"/>
                <a:cs typeface="Arial"/>
              </a:rPr>
              <a:t> </a:t>
            </a:r>
            <a:r>
              <a:rPr lang="en-US" sz="2000" i="0" dirty="0">
                <a:solidFill>
                  <a:schemeClr val="tx2"/>
                </a:solidFill>
                <a:latin typeface="Arial"/>
                <a:cs typeface="Arial"/>
              </a:rPr>
              <a:t>5’ GMP</a:t>
            </a:r>
          </a:p>
        </p:txBody>
      </p:sp>
      <p:sp>
        <p:nvSpPr>
          <p:cNvPr id="215060" name="Text Box 20"/>
          <p:cNvSpPr txBox="1">
            <a:spLocks noChangeArrowheads="1"/>
          </p:cNvSpPr>
          <p:nvPr/>
        </p:nvSpPr>
        <p:spPr bwMode="auto">
          <a:xfrm>
            <a:off x="2663046" y="4353620"/>
            <a:ext cx="2667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r>
              <a:rPr lang="en-US" sz="1600" i="0" dirty="0"/>
              <a:t>   </a:t>
            </a:r>
            <a:r>
              <a:rPr lang="en-US" sz="1600" b="1" i="0" dirty="0">
                <a:solidFill>
                  <a:srgbClr val="008000"/>
                </a:solidFill>
                <a:latin typeface="Arial"/>
                <a:cs typeface="Arial"/>
              </a:rPr>
              <a:t>PHOSPHODIESTERASE</a:t>
            </a:r>
          </a:p>
        </p:txBody>
      </p:sp>
      <p:sp>
        <p:nvSpPr>
          <p:cNvPr id="48149" name="Text Box 21"/>
          <p:cNvSpPr txBox="1">
            <a:spLocks noChangeArrowheads="1"/>
          </p:cNvSpPr>
          <p:nvPr/>
        </p:nvSpPr>
        <p:spPr bwMode="auto">
          <a:xfrm>
            <a:off x="2514600" y="5562600"/>
            <a:ext cx="21336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endParaRPr lang="en-US" i="0"/>
          </a:p>
        </p:txBody>
      </p:sp>
      <p:sp>
        <p:nvSpPr>
          <p:cNvPr id="215062" name="Text Box 22"/>
          <p:cNvSpPr txBox="1">
            <a:spLocks noChangeArrowheads="1"/>
          </p:cNvSpPr>
          <p:nvPr/>
        </p:nvSpPr>
        <p:spPr bwMode="auto">
          <a:xfrm>
            <a:off x="2971800" y="5715000"/>
            <a:ext cx="2057400" cy="609600"/>
          </a:xfrm>
          <a:prstGeom prst="rect">
            <a:avLst/>
          </a:prstGeom>
          <a:solidFill>
            <a:srgbClr val="FFFFFF"/>
          </a:solidFill>
          <a:ln>
            <a:solidFill>
              <a:srgbClr val="0000FF"/>
            </a:solidFill>
          </a:ln>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r>
              <a:rPr lang="en-US" sz="1400" i="0" dirty="0"/>
              <a:t>              </a:t>
            </a:r>
            <a:r>
              <a:rPr lang="en-US" sz="2000" i="0" dirty="0">
                <a:solidFill>
                  <a:srgbClr val="0000FF"/>
                </a:solidFill>
                <a:latin typeface="Arial"/>
                <a:cs typeface="Arial"/>
              </a:rPr>
              <a:t>XANTHINES</a:t>
            </a:r>
          </a:p>
        </p:txBody>
      </p:sp>
      <p:sp>
        <p:nvSpPr>
          <p:cNvPr id="215064" name="Text Box 24"/>
          <p:cNvSpPr txBox="1">
            <a:spLocks noChangeArrowheads="1"/>
          </p:cNvSpPr>
          <p:nvPr/>
        </p:nvSpPr>
        <p:spPr bwMode="auto">
          <a:xfrm>
            <a:off x="457200" y="838200"/>
            <a:ext cx="1905000" cy="396875"/>
          </a:xfrm>
          <a:prstGeom prst="rect">
            <a:avLst/>
          </a:prstGeom>
          <a:solidFill>
            <a:srgbClr val="FFFFFF"/>
          </a:solidFill>
          <a:ln>
            <a:solidFill>
              <a:srgbClr val="0000FF"/>
            </a:solidFill>
          </a:ln>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r>
              <a:rPr lang="en-US" sz="2000" i="0" dirty="0">
                <a:solidFill>
                  <a:srgbClr val="FFFF00"/>
                </a:solidFill>
                <a:sym typeface="Symbol" charset="0"/>
              </a:rPr>
              <a:t>    </a:t>
            </a:r>
            <a:r>
              <a:rPr lang="en-US" sz="2000" b="1" i="0" dirty="0">
                <a:solidFill>
                  <a:srgbClr val="0000FF"/>
                </a:solidFill>
                <a:latin typeface="Arial"/>
                <a:cs typeface="Arial"/>
                <a:sym typeface="Symbol" charset="0"/>
              </a:rPr>
              <a:t> AGONIST</a:t>
            </a:r>
          </a:p>
        </p:txBody>
      </p:sp>
      <p:sp>
        <p:nvSpPr>
          <p:cNvPr id="215065" name="Text Box 25"/>
          <p:cNvSpPr txBox="1">
            <a:spLocks noChangeArrowheads="1"/>
          </p:cNvSpPr>
          <p:nvPr/>
        </p:nvSpPr>
        <p:spPr bwMode="auto">
          <a:xfrm>
            <a:off x="5410200" y="914400"/>
            <a:ext cx="3048000" cy="396875"/>
          </a:xfrm>
          <a:prstGeom prst="rect">
            <a:avLst/>
          </a:prstGeom>
          <a:solidFill>
            <a:srgbClr val="FFFFFF"/>
          </a:solidFill>
          <a:ln>
            <a:solidFill>
              <a:srgbClr val="0000FF"/>
            </a:solidFill>
          </a:ln>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r>
              <a:rPr lang="en-US" sz="2000" i="0" dirty="0"/>
              <a:t>  </a:t>
            </a:r>
            <a:r>
              <a:rPr lang="en-US" sz="2000" b="1" i="0" dirty="0">
                <a:solidFill>
                  <a:srgbClr val="0000FF"/>
                </a:solidFill>
                <a:latin typeface="Arial"/>
                <a:cs typeface="Arial"/>
              </a:rPr>
              <a:t>ANTI-CHOLINERGIC</a:t>
            </a:r>
          </a:p>
        </p:txBody>
      </p:sp>
      <p:sp>
        <p:nvSpPr>
          <p:cNvPr id="48153" name="Oval 26"/>
          <p:cNvSpPr>
            <a:spLocks noChangeArrowheads="1"/>
          </p:cNvSpPr>
          <p:nvPr/>
        </p:nvSpPr>
        <p:spPr bwMode="auto">
          <a:xfrm>
            <a:off x="3886200" y="3200400"/>
            <a:ext cx="533400" cy="609600"/>
          </a:xfrm>
          <a:prstGeom prst="ellipse">
            <a:avLst/>
          </a:prstGeom>
          <a:solidFill>
            <a:schemeClr val="accent1"/>
          </a:solidFill>
          <a:ln w="9525">
            <a:round/>
            <a:headEnd/>
            <a:tailEnd/>
          </a:ln>
          <a:scene3d>
            <a:camera prst="legacyPerspectiveBottom"/>
            <a:lightRig rig="legacyFlat3" dir="t"/>
          </a:scene3d>
          <a:sp3d extrusionH="887400" prstMaterial="legacyMatte">
            <a:bevelT w="13500" h="13500" prst="angle"/>
            <a:bevelB w="13500" h="13500" prst="angle"/>
            <a:extrusionClr>
              <a:schemeClr val="accent1"/>
            </a:extrusionClr>
          </a:sp3d>
        </p:spPr>
        <p:txBody>
          <a:bodyPr wrap="none" anchor="ctr">
            <a:flatTx/>
          </a:bodyPr>
          <a:lstStyle/>
          <a:p>
            <a:endParaRPr lang="en-US"/>
          </a:p>
        </p:txBody>
      </p:sp>
      <p:sp>
        <p:nvSpPr>
          <p:cNvPr id="215067" name="AutoShape 27"/>
          <p:cNvSpPr>
            <a:spLocks noChangeArrowheads="1"/>
          </p:cNvSpPr>
          <p:nvPr/>
        </p:nvSpPr>
        <p:spPr bwMode="auto">
          <a:xfrm>
            <a:off x="3962400" y="3276600"/>
            <a:ext cx="685800" cy="533400"/>
          </a:xfrm>
          <a:prstGeom prst="irregularSeal1">
            <a:avLst/>
          </a:prstGeom>
          <a:solidFill>
            <a:schemeClr val="accent1"/>
          </a:solidFill>
          <a:ln w="9525">
            <a:solidFill>
              <a:schemeClr val="tx1"/>
            </a:solidFill>
            <a:miter lim="800000"/>
            <a:headEnd/>
            <a:tailEnd/>
          </a:ln>
        </p:spPr>
        <p:txBody>
          <a:bodyPr wrap="none" anchor="ctr"/>
          <a:lstStyle/>
          <a:p>
            <a:endParaRPr lang="en-US"/>
          </a:p>
        </p:txBody>
      </p:sp>
      <p:sp>
        <p:nvSpPr>
          <p:cNvPr id="215070" name="Line 30"/>
          <p:cNvSpPr>
            <a:spLocks noChangeShapeType="1"/>
          </p:cNvSpPr>
          <p:nvPr/>
        </p:nvSpPr>
        <p:spPr bwMode="auto">
          <a:xfrm>
            <a:off x="1143000" y="1371600"/>
            <a:ext cx="0" cy="381000"/>
          </a:xfrm>
          <a:prstGeom prst="line">
            <a:avLst/>
          </a:prstGeom>
          <a:noFill/>
          <a:ln w="76200" cmpd="tri">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5071" name="Line 31"/>
          <p:cNvSpPr>
            <a:spLocks noChangeShapeType="1"/>
          </p:cNvSpPr>
          <p:nvPr/>
        </p:nvSpPr>
        <p:spPr bwMode="auto">
          <a:xfrm>
            <a:off x="7315200" y="1447800"/>
            <a:ext cx="0" cy="381000"/>
          </a:xfrm>
          <a:prstGeom prst="line">
            <a:avLst/>
          </a:prstGeom>
          <a:noFill/>
          <a:ln w="76200" cmpd="tri">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5072" name="Line 32"/>
          <p:cNvSpPr>
            <a:spLocks noChangeShapeType="1"/>
          </p:cNvSpPr>
          <p:nvPr/>
        </p:nvSpPr>
        <p:spPr bwMode="auto">
          <a:xfrm>
            <a:off x="1143000" y="2057400"/>
            <a:ext cx="0" cy="6096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5073" name="Line 33"/>
          <p:cNvSpPr>
            <a:spLocks noChangeShapeType="1"/>
          </p:cNvSpPr>
          <p:nvPr/>
        </p:nvSpPr>
        <p:spPr bwMode="auto">
          <a:xfrm>
            <a:off x="7315200" y="2057400"/>
            <a:ext cx="0" cy="6096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5074" name="Line 34"/>
          <p:cNvSpPr>
            <a:spLocks noChangeShapeType="1"/>
          </p:cNvSpPr>
          <p:nvPr/>
        </p:nvSpPr>
        <p:spPr bwMode="auto">
          <a:xfrm>
            <a:off x="1066800" y="2971800"/>
            <a:ext cx="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5075" name="Line 35"/>
          <p:cNvSpPr>
            <a:spLocks noChangeShapeType="1"/>
          </p:cNvSpPr>
          <p:nvPr/>
        </p:nvSpPr>
        <p:spPr bwMode="auto">
          <a:xfrm>
            <a:off x="7315200" y="2895600"/>
            <a:ext cx="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5076" name="Line 36"/>
          <p:cNvSpPr>
            <a:spLocks noChangeShapeType="1"/>
          </p:cNvSpPr>
          <p:nvPr/>
        </p:nvSpPr>
        <p:spPr bwMode="auto">
          <a:xfrm>
            <a:off x="838200" y="3886200"/>
            <a:ext cx="609600" cy="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5077" name="Line 37"/>
          <p:cNvSpPr>
            <a:spLocks noChangeShapeType="1"/>
          </p:cNvSpPr>
          <p:nvPr/>
        </p:nvSpPr>
        <p:spPr bwMode="auto">
          <a:xfrm flipH="1">
            <a:off x="7086600" y="3810000"/>
            <a:ext cx="609600" cy="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5078" name="Line 38"/>
          <p:cNvSpPr>
            <a:spLocks noChangeShapeType="1"/>
          </p:cNvSpPr>
          <p:nvPr/>
        </p:nvSpPr>
        <p:spPr bwMode="auto">
          <a:xfrm>
            <a:off x="2438400" y="3810000"/>
            <a:ext cx="1295400" cy="0"/>
          </a:xfrm>
          <a:prstGeom prst="line">
            <a:avLst/>
          </a:prstGeom>
          <a:noFill/>
          <a:ln w="57150">
            <a:solidFill>
              <a:srgbClr val="FF0066"/>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5079" name="Line 39"/>
          <p:cNvSpPr>
            <a:spLocks noChangeShapeType="1"/>
          </p:cNvSpPr>
          <p:nvPr/>
        </p:nvSpPr>
        <p:spPr bwMode="auto">
          <a:xfrm flipH="1">
            <a:off x="4800600" y="3810000"/>
            <a:ext cx="1295400" cy="0"/>
          </a:xfrm>
          <a:prstGeom prst="line">
            <a:avLst/>
          </a:prstGeom>
          <a:noFill/>
          <a:ln w="5715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5080" name="Line 40"/>
          <p:cNvSpPr>
            <a:spLocks noChangeShapeType="1"/>
          </p:cNvSpPr>
          <p:nvPr/>
        </p:nvSpPr>
        <p:spPr bwMode="auto">
          <a:xfrm flipH="1">
            <a:off x="1752600" y="4038600"/>
            <a:ext cx="0" cy="8382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5081" name="Line 41"/>
          <p:cNvSpPr>
            <a:spLocks noChangeShapeType="1"/>
          </p:cNvSpPr>
          <p:nvPr/>
        </p:nvSpPr>
        <p:spPr bwMode="auto">
          <a:xfrm>
            <a:off x="6400800" y="4038600"/>
            <a:ext cx="0" cy="7620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5082" name="Line 42"/>
          <p:cNvSpPr>
            <a:spLocks noChangeShapeType="1"/>
          </p:cNvSpPr>
          <p:nvPr/>
        </p:nvSpPr>
        <p:spPr bwMode="auto">
          <a:xfrm flipH="1">
            <a:off x="1828800" y="4648200"/>
            <a:ext cx="990600" cy="0"/>
          </a:xfrm>
          <a:prstGeom prst="line">
            <a:avLst/>
          </a:prstGeom>
          <a:noFill/>
          <a:ln w="38100" cmpd="dbl">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5083" name="Line 43"/>
          <p:cNvSpPr>
            <a:spLocks noChangeShapeType="1"/>
          </p:cNvSpPr>
          <p:nvPr/>
        </p:nvSpPr>
        <p:spPr bwMode="auto">
          <a:xfrm>
            <a:off x="5105400" y="4572000"/>
            <a:ext cx="1219200" cy="0"/>
          </a:xfrm>
          <a:prstGeom prst="line">
            <a:avLst/>
          </a:prstGeom>
          <a:noFill/>
          <a:ln w="38100" cmpd="dbl">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5084" name="Line 44"/>
          <p:cNvSpPr>
            <a:spLocks noChangeShapeType="1"/>
          </p:cNvSpPr>
          <p:nvPr/>
        </p:nvSpPr>
        <p:spPr bwMode="auto">
          <a:xfrm flipV="1">
            <a:off x="3810000" y="4800600"/>
            <a:ext cx="0" cy="990600"/>
          </a:xfrm>
          <a:prstGeom prst="line">
            <a:avLst/>
          </a:prstGeom>
          <a:noFill/>
          <a:ln w="38100">
            <a:solidFill>
              <a:schemeClr val="tx1"/>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5085" name="Text Box 45"/>
          <p:cNvSpPr txBox="1">
            <a:spLocks noChangeArrowheads="1"/>
          </p:cNvSpPr>
          <p:nvPr/>
        </p:nvSpPr>
        <p:spPr bwMode="auto">
          <a:xfrm>
            <a:off x="3886200" y="5029200"/>
            <a:ext cx="6096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r>
              <a:rPr lang="en-US" i="0" dirty="0">
                <a:solidFill>
                  <a:srgbClr val="0000FF"/>
                </a:solidFill>
              </a:rPr>
              <a:t>(-)</a:t>
            </a:r>
          </a:p>
        </p:txBody>
      </p:sp>
      <p:sp>
        <p:nvSpPr>
          <p:cNvPr id="215086" name="Text Box 46"/>
          <p:cNvSpPr txBox="1">
            <a:spLocks noChangeArrowheads="1"/>
          </p:cNvSpPr>
          <p:nvPr/>
        </p:nvSpPr>
        <p:spPr bwMode="auto">
          <a:xfrm>
            <a:off x="7620000" y="1295400"/>
            <a:ext cx="8382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r>
              <a:rPr lang="en-US" i="0" dirty="0">
                <a:solidFill>
                  <a:srgbClr val="0000FF"/>
                </a:solidFill>
              </a:rPr>
              <a:t>(-)</a:t>
            </a:r>
          </a:p>
        </p:txBody>
      </p:sp>
      <p:sp>
        <p:nvSpPr>
          <p:cNvPr id="215088" name="Text Box 48"/>
          <p:cNvSpPr txBox="1">
            <a:spLocks noChangeArrowheads="1"/>
          </p:cNvSpPr>
          <p:nvPr/>
        </p:nvSpPr>
        <p:spPr bwMode="auto">
          <a:xfrm>
            <a:off x="1219200" y="1295400"/>
            <a:ext cx="10668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r>
              <a:rPr lang="en-US" sz="2800" i="0" dirty="0">
                <a:solidFill>
                  <a:srgbClr val="0000FF"/>
                </a:solidFill>
              </a:rPr>
              <a:t>(+)</a:t>
            </a:r>
          </a:p>
        </p:txBody>
      </p:sp>
    </p:spTree>
    <p:extLst>
      <p:ext uri="{BB962C8B-B14F-4D97-AF65-F5344CB8AC3E}">
        <p14:creationId xmlns:p14="http://schemas.microsoft.com/office/powerpoint/2010/main" val="11036751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07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05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507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505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506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507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508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504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507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5048"/>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507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505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5076"/>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15051"/>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5046"/>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15073"/>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15049"/>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15075"/>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15057"/>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15077"/>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15055"/>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15080"/>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15058"/>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215081"/>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15059"/>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15060"/>
                                        </p:tgtEl>
                                        <p:attrNameLst>
                                          <p:attrName>style.visibility</p:attrName>
                                        </p:attrNameLst>
                                      </p:cBhvr>
                                      <p:to>
                                        <p:strVal val="visible"/>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15082"/>
                                        </p:tgtEl>
                                        <p:attrNameLst>
                                          <p:attrName>style.visibility</p:attrName>
                                        </p:attrNameLst>
                                      </p:cBhvr>
                                      <p:to>
                                        <p:strVal val="visible"/>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215083"/>
                                        </p:tgtEl>
                                        <p:attrNameLst>
                                          <p:attrName>style.visibility</p:attrName>
                                        </p:attrNameLst>
                                      </p:cBhvr>
                                      <p:to>
                                        <p:strVal val="visible"/>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15062"/>
                                        </p:tgtEl>
                                        <p:attrNameLst>
                                          <p:attrName>style.visibility</p:attrName>
                                        </p:attrNameLst>
                                      </p:cBhvr>
                                      <p:to>
                                        <p:strVal val="visible"/>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215084"/>
                                        </p:tgtEl>
                                        <p:attrNameLst>
                                          <p:attrName>style.visibility</p:attrName>
                                        </p:attrNameLst>
                                      </p:cBhvr>
                                      <p:to>
                                        <p:strVal val="visible"/>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215085"/>
                                        </p:tgtEl>
                                        <p:attrNameLst>
                                          <p:attrName>style.visibility</p:attrName>
                                        </p:attrNameLst>
                                      </p:cBhvr>
                                      <p:to>
                                        <p:strVal val="visible"/>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215065"/>
                                        </p:tgtEl>
                                        <p:attrNameLst>
                                          <p:attrName>style.visibility</p:attrName>
                                        </p:attrNameLst>
                                      </p:cBhvr>
                                      <p:to>
                                        <p:strVal val="visible"/>
                                      </p:to>
                                    </p:se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215071"/>
                                        </p:tgtEl>
                                        <p:attrNameLst>
                                          <p:attrName>style.visibility</p:attrName>
                                        </p:attrNameLst>
                                      </p:cBhvr>
                                      <p:to>
                                        <p:strVal val="visible"/>
                                      </p:to>
                                    </p:se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2150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5" grpId="0"/>
      <p:bldP spid="215046" grpId="0"/>
      <p:bldP spid="215048" grpId="0"/>
      <p:bldP spid="215049" grpId="0"/>
      <p:bldP spid="215050" grpId="0"/>
      <p:bldP spid="215051" grpId="0"/>
      <p:bldP spid="215052" grpId="0" animBg="1"/>
      <p:bldP spid="215053" grpId="0"/>
      <p:bldP spid="215054" grpId="0"/>
      <p:bldP spid="215055" grpId="0"/>
      <p:bldP spid="215057" grpId="0"/>
      <p:bldP spid="215058" grpId="0"/>
      <p:bldP spid="215059" grpId="0"/>
      <p:bldP spid="215060" grpId="0"/>
      <p:bldP spid="215062" grpId="0" animBg="1"/>
      <p:bldP spid="215064" grpId="0" animBg="1"/>
      <p:bldP spid="215065" grpId="0" animBg="1"/>
      <p:bldP spid="215067" grpId="0" animBg="1"/>
      <p:bldP spid="215070" grpId="0" animBg="1"/>
      <p:bldP spid="215071" grpId="0" animBg="1"/>
      <p:bldP spid="215072" grpId="0" animBg="1"/>
      <p:bldP spid="215073" grpId="0" animBg="1"/>
      <p:bldP spid="215074" grpId="0" animBg="1"/>
      <p:bldP spid="215075" grpId="0" animBg="1"/>
      <p:bldP spid="215076" grpId="0" animBg="1"/>
      <p:bldP spid="215077" grpId="0" animBg="1"/>
      <p:bldP spid="215078" grpId="0" animBg="1"/>
      <p:bldP spid="215079" grpId="0" animBg="1"/>
      <p:bldP spid="215080" grpId="0" animBg="1"/>
      <p:bldP spid="215081" grpId="0" animBg="1"/>
      <p:bldP spid="215082" grpId="0" animBg="1"/>
      <p:bldP spid="215083" grpId="0" animBg="1"/>
      <p:bldP spid="215084" grpId="0" animBg="1"/>
      <p:bldP spid="215085" grpId="0"/>
      <p:bldP spid="215086" grpId="0"/>
      <p:bldP spid="21508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954088" y="530225"/>
            <a:ext cx="7773988" cy="688975"/>
          </a:xfrm>
        </p:spPr>
        <p:txBody>
          <a:bodyPr/>
          <a:lstStyle/>
          <a:p>
            <a:pPr algn="ctr"/>
            <a:r>
              <a:rPr lang="en-US" sz="3000" dirty="0">
                <a:solidFill>
                  <a:srgbClr val="FF0000"/>
                </a:solidFill>
                <a:latin typeface="Arial" charset="0"/>
                <a:cs typeface="Arial" charset="0"/>
              </a:rPr>
              <a:t>DỰ BÁO CƠN HEN CẤP </a:t>
            </a:r>
          </a:p>
        </p:txBody>
      </p:sp>
      <p:graphicFrame>
        <p:nvGraphicFramePr>
          <p:cNvPr id="3" name="Diagram 2"/>
          <p:cNvGraphicFramePr/>
          <p:nvPr>
            <p:extLst>
              <p:ext uri="{D42A27DB-BD31-4B8C-83A1-F6EECF244321}">
                <p14:modId xmlns:p14="http://schemas.microsoft.com/office/powerpoint/2010/main" val="1214497215"/>
              </p:ext>
            </p:extLst>
          </p:nvPr>
        </p:nvGraphicFramePr>
        <p:xfrm>
          <a:off x="1434316" y="1752600"/>
          <a:ext cx="6477000" cy="4457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603" name="TextBox 1"/>
          <p:cNvSpPr txBox="1">
            <a:spLocks noChangeArrowheads="1"/>
          </p:cNvSpPr>
          <p:nvPr/>
        </p:nvSpPr>
        <p:spPr bwMode="auto">
          <a:xfrm>
            <a:off x="6122194" y="5457825"/>
            <a:ext cx="2447925" cy="600075"/>
          </a:xfrm>
          <a:prstGeom prst="rect">
            <a:avLst/>
          </a:prstGeom>
          <a:solidFill>
            <a:srgbClr val="CCFF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45720" tIns="22860" rIns="45720" bIns="22860">
            <a:spAutoFit/>
          </a:bodyPr>
          <a:lstStyle>
            <a:lvl1pPr eaLnBrk="0" hangingPunct="0">
              <a:defRPr sz="3600">
                <a:solidFill>
                  <a:schemeClr val="tx1"/>
                </a:solidFill>
                <a:latin typeface="Arial" charset="0"/>
                <a:ea typeface="ＭＳ Ｐゴシック" charset="0"/>
                <a:cs typeface="ＭＳ Ｐゴシック" charset="0"/>
              </a:defRPr>
            </a:lvl1pPr>
            <a:lvl2pPr marL="742950" indent="-285750" eaLnBrk="0" hangingPunct="0">
              <a:defRPr sz="3600">
                <a:solidFill>
                  <a:schemeClr val="tx1"/>
                </a:solidFill>
                <a:latin typeface="Arial" charset="0"/>
                <a:ea typeface="ＭＳ Ｐゴシック" charset="0"/>
              </a:defRPr>
            </a:lvl2pPr>
            <a:lvl3pPr marL="1143000" indent="-228600" eaLnBrk="0" hangingPunct="0">
              <a:defRPr sz="3600">
                <a:solidFill>
                  <a:schemeClr val="tx1"/>
                </a:solidFill>
                <a:latin typeface="Arial" charset="0"/>
                <a:ea typeface="ＭＳ Ｐゴシック" charset="0"/>
              </a:defRPr>
            </a:lvl3pPr>
            <a:lvl4pPr marL="1600200" indent="-228600" eaLnBrk="0" hangingPunct="0">
              <a:defRPr sz="3600">
                <a:solidFill>
                  <a:schemeClr val="tx1"/>
                </a:solidFill>
                <a:latin typeface="Arial" charset="0"/>
                <a:ea typeface="ＭＳ Ｐゴシック" charset="0"/>
              </a:defRPr>
            </a:lvl4pPr>
            <a:lvl5pPr marL="2057400" indent="-228600" eaLnBrk="0" hangingPunct="0">
              <a:defRPr sz="3600">
                <a:solidFill>
                  <a:schemeClr val="tx1"/>
                </a:solidFill>
                <a:latin typeface="Arial" charset="0"/>
                <a:ea typeface="ＭＳ Ｐゴシック" charset="0"/>
              </a:defRPr>
            </a:lvl5pPr>
            <a:lvl6pPr marL="2514600" indent="-228600" eaLnBrk="0" fontAlgn="base" hangingPunct="0">
              <a:spcBef>
                <a:spcPct val="0"/>
              </a:spcBef>
              <a:spcAft>
                <a:spcPct val="0"/>
              </a:spcAft>
              <a:defRPr sz="3600">
                <a:solidFill>
                  <a:schemeClr val="tx1"/>
                </a:solidFill>
                <a:latin typeface="Arial" charset="0"/>
                <a:ea typeface="ＭＳ Ｐゴシック" charset="0"/>
              </a:defRPr>
            </a:lvl6pPr>
            <a:lvl7pPr marL="2971800" indent="-228600" eaLnBrk="0" fontAlgn="base" hangingPunct="0">
              <a:spcBef>
                <a:spcPct val="0"/>
              </a:spcBef>
              <a:spcAft>
                <a:spcPct val="0"/>
              </a:spcAft>
              <a:defRPr sz="3600">
                <a:solidFill>
                  <a:schemeClr val="tx1"/>
                </a:solidFill>
                <a:latin typeface="Arial" charset="0"/>
                <a:ea typeface="ＭＳ Ｐゴシック" charset="0"/>
              </a:defRPr>
            </a:lvl7pPr>
            <a:lvl8pPr marL="3429000" indent="-228600" eaLnBrk="0" fontAlgn="base" hangingPunct="0">
              <a:spcBef>
                <a:spcPct val="0"/>
              </a:spcBef>
              <a:spcAft>
                <a:spcPct val="0"/>
              </a:spcAft>
              <a:defRPr sz="3600">
                <a:solidFill>
                  <a:schemeClr val="tx1"/>
                </a:solidFill>
                <a:latin typeface="Arial" charset="0"/>
                <a:ea typeface="ＭＳ Ｐゴシック" charset="0"/>
              </a:defRPr>
            </a:lvl8pPr>
            <a:lvl9pPr marL="3886200" indent="-228600" eaLnBrk="0" fontAlgn="base" hangingPunct="0">
              <a:spcBef>
                <a:spcPct val="0"/>
              </a:spcBef>
              <a:spcAft>
                <a:spcPct val="0"/>
              </a:spcAft>
              <a:defRPr sz="3600">
                <a:solidFill>
                  <a:schemeClr val="tx1"/>
                </a:solidFill>
                <a:latin typeface="Arial" charset="0"/>
                <a:ea typeface="ＭＳ Ｐゴシック" charset="0"/>
              </a:defRPr>
            </a:lvl9pPr>
          </a:lstStyle>
          <a:p>
            <a:pPr eaLnBrk="1" hangingPunct="1"/>
            <a:r>
              <a:rPr lang="en-US" sz="1200" dirty="0">
                <a:solidFill>
                  <a:srgbClr val="0000FF"/>
                </a:solidFill>
              </a:rPr>
              <a:t>KẾT HỢP HO+ KK BAN NGÀY</a:t>
            </a:r>
          </a:p>
          <a:p>
            <a:pPr eaLnBrk="1" hangingPunct="1"/>
            <a:r>
              <a:rPr lang="en-US" sz="1200" dirty="0">
                <a:solidFill>
                  <a:srgbClr val="0000FF"/>
                </a:solidFill>
              </a:rPr>
              <a:t>, CẦN DÙNG SALBUTAMOL ĐÊM </a:t>
            </a:r>
          </a:p>
          <a:p>
            <a:pPr eaLnBrk="1" hangingPunct="1"/>
            <a:r>
              <a:rPr lang="en-US" sz="1200" dirty="0">
                <a:solidFill>
                  <a:srgbClr val="0000FF"/>
                </a:solidFill>
              </a:rPr>
              <a:t>-&gt; LÊN CƠN NGÀY SAU</a:t>
            </a:r>
          </a:p>
        </p:txBody>
      </p:sp>
      <p:sp>
        <p:nvSpPr>
          <p:cNvPr id="2" name="TextBox 1">
            <a:extLst>
              <a:ext uri="{FF2B5EF4-FFF2-40B4-BE49-F238E27FC236}">
                <a16:creationId xmlns:a16="http://schemas.microsoft.com/office/drawing/2014/main" id="{5B8897D2-E15E-D840-A4FA-8AB55F07BBA2}"/>
              </a:ext>
            </a:extLst>
          </p:cNvPr>
          <p:cNvSpPr txBox="1"/>
          <p:nvPr/>
        </p:nvSpPr>
        <p:spPr>
          <a:xfrm>
            <a:off x="309093" y="1219200"/>
            <a:ext cx="6555346" cy="923330"/>
          </a:xfrm>
          <a:prstGeom prst="rect">
            <a:avLst/>
          </a:prstGeom>
          <a:noFill/>
        </p:spPr>
        <p:txBody>
          <a:bodyPr wrap="square" rtlCol="0">
            <a:spAutoFit/>
          </a:bodyPr>
          <a:lstStyle/>
          <a:p>
            <a:r>
              <a:rPr lang="en-US" dirty="0" err="1"/>
              <a:t>Dự</a:t>
            </a:r>
            <a:r>
              <a:rPr lang="en-US" dirty="0"/>
              <a:t> </a:t>
            </a:r>
            <a:r>
              <a:rPr lang="en-US" dirty="0" err="1"/>
              <a:t>báo</a:t>
            </a:r>
            <a:r>
              <a:rPr lang="en-US" dirty="0"/>
              <a:t> </a:t>
            </a:r>
            <a:r>
              <a:rPr lang="en-US" dirty="0" err="1"/>
              <a:t>cơn</a:t>
            </a:r>
            <a:r>
              <a:rPr lang="en-US" dirty="0"/>
              <a:t> hen </a:t>
            </a:r>
            <a:r>
              <a:rPr lang="en-US" dirty="0" err="1"/>
              <a:t>cấp</a:t>
            </a:r>
            <a:r>
              <a:rPr lang="en-US" dirty="0"/>
              <a:t>= </a:t>
            </a:r>
            <a:r>
              <a:rPr lang="en-US" dirty="0" err="1"/>
              <a:t>không</a:t>
            </a:r>
            <a:r>
              <a:rPr lang="en-US" dirty="0"/>
              <a:t> </a:t>
            </a:r>
            <a:r>
              <a:rPr lang="en-US" dirty="0" err="1"/>
              <a:t>kiểm</a:t>
            </a:r>
            <a:r>
              <a:rPr lang="en-US" dirty="0"/>
              <a:t> </a:t>
            </a:r>
            <a:r>
              <a:rPr lang="en-US" dirty="0" err="1"/>
              <a:t>soát</a:t>
            </a:r>
            <a:r>
              <a:rPr lang="en-US" dirty="0"/>
              <a:t> hen.</a:t>
            </a:r>
          </a:p>
          <a:p>
            <a:r>
              <a:rPr lang="en-US" dirty="0" err="1"/>
              <a:t>Nên</a:t>
            </a:r>
            <a:r>
              <a:rPr lang="en-US" dirty="0"/>
              <a:t> </a:t>
            </a:r>
            <a:r>
              <a:rPr lang="en-US" dirty="0" err="1"/>
              <a:t>chẩn</a:t>
            </a:r>
            <a:r>
              <a:rPr lang="en-US" dirty="0"/>
              <a:t> </a:t>
            </a:r>
            <a:r>
              <a:rPr lang="en-US" dirty="0" err="1"/>
              <a:t>đoán</a:t>
            </a:r>
            <a:r>
              <a:rPr lang="en-US" dirty="0"/>
              <a:t> </a:t>
            </a:r>
            <a:r>
              <a:rPr lang="en-US" dirty="0" err="1"/>
              <a:t>khi</a:t>
            </a:r>
            <a:r>
              <a:rPr lang="en-US" dirty="0"/>
              <a:t> </a:t>
            </a:r>
            <a:r>
              <a:rPr lang="en-US" dirty="0" err="1"/>
              <a:t>trẻ</a:t>
            </a:r>
            <a:r>
              <a:rPr lang="en-US" dirty="0"/>
              <a:t> </a:t>
            </a:r>
            <a:r>
              <a:rPr lang="en-US" dirty="0" err="1"/>
              <a:t>nhập</a:t>
            </a:r>
            <a:r>
              <a:rPr lang="en-US" dirty="0"/>
              <a:t> </a:t>
            </a:r>
            <a:r>
              <a:rPr lang="en-US" dirty="0" err="1"/>
              <a:t>viện</a:t>
            </a:r>
            <a:r>
              <a:rPr lang="en-US" dirty="0"/>
              <a:t> </a:t>
            </a:r>
            <a:r>
              <a:rPr lang="en-US" dirty="0" err="1"/>
              <a:t>vì</a:t>
            </a:r>
            <a:r>
              <a:rPr lang="en-US" dirty="0"/>
              <a:t> </a:t>
            </a:r>
            <a:r>
              <a:rPr lang="en-US" dirty="0" err="1"/>
              <a:t>suyễn</a:t>
            </a:r>
            <a:r>
              <a:rPr lang="en-US" dirty="0"/>
              <a:t>. </a:t>
            </a:r>
            <a:r>
              <a:rPr lang="en-US" dirty="0" err="1"/>
              <a:t>Đợt</a:t>
            </a:r>
            <a:r>
              <a:rPr lang="en-US" dirty="0"/>
              <a:t> </a:t>
            </a:r>
            <a:r>
              <a:rPr lang="en-US" dirty="0" err="1"/>
              <a:t>cấp</a:t>
            </a:r>
            <a:r>
              <a:rPr lang="en-US" dirty="0"/>
              <a:t> </a:t>
            </a:r>
            <a:r>
              <a:rPr lang="en-US" dirty="0" err="1"/>
              <a:t>cơn</a:t>
            </a:r>
            <a:r>
              <a:rPr lang="en-US" dirty="0"/>
              <a:t> hen </a:t>
            </a:r>
            <a:r>
              <a:rPr lang="en-US" dirty="0" err="1"/>
              <a:t>mức</a:t>
            </a:r>
            <a:r>
              <a:rPr lang="en-US" dirty="0"/>
              <a:t> </a:t>
            </a:r>
            <a:r>
              <a:rPr lang="en-US" dirty="0" err="1"/>
              <a:t>độ</a:t>
            </a:r>
            <a:r>
              <a:rPr lang="en-US" dirty="0"/>
              <a:t> </a:t>
            </a:r>
            <a:r>
              <a:rPr lang="en-US" dirty="0" err="1"/>
              <a:t>trung</a:t>
            </a:r>
            <a:r>
              <a:rPr lang="en-US" dirty="0"/>
              <a:t> </a:t>
            </a:r>
            <a:r>
              <a:rPr lang="en-US" dirty="0" err="1"/>
              <a:t>bình</a:t>
            </a:r>
            <a:r>
              <a:rPr lang="en-US" dirty="0"/>
              <a:t>, hen </a:t>
            </a:r>
            <a:r>
              <a:rPr lang="en-US" dirty="0" err="1"/>
              <a:t>bậc</a:t>
            </a:r>
            <a:r>
              <a:rPr lang="en-US" dirty="0"/>
              <a:t> 2 </a:t>
            </a:r>
            <a:r>
              <a:rPr lang="en-US" dirty="0" err="1"/>
              <a:t>không</a:t>
            </a:r>
            <a:r>
              <a:rPr lang="en-US" dirty="0"/>
              <a:t> </a:t>
            </a:r>
            <a:r>
              <a:rPr lang="en-US" dirty="0" err="1"/>
              <a:t>kiểm</a:t>
            </a:r>
            <a:r>
              <a:rPr lang="en-US" dirty="0"/>
              <a:t> </a:t>
            </a:r>
            <a:r>
              <a:rPr lang="en-US" dirty="0" err="1"/>
              <a:t>soát</a:t>
            </a:r>
            <a:r>
              <a:rPr lang="en-US" dirty="0"/>
              <a:t>.</a:t>
            </a:r>
          </a:p>
        </p:txBody>
      </p:sp>
    </p:spTree>
    <p:extLst>
      <p:ext uri="{BB962C8B-B14F-4D97-AF65-F5344CB8AC3E}">
        <p14:creationId xmlns:p14="http://schemas.microsoft.com/office/powerpoint/2010/main" val="1700962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AutoShape 2"/>
          <p:cNvSpPr>
            <a:spLocks noChangeArrowheads="1"/>
          </p:cNvSpPr>
          <p:nvPr/>
        </p:nvSpPr>
        <p:spPr bwMode="gray">
          <a:xfrm>
            <a:off x="5757863" y="2273300"/>
            <a:ext cx="2166938" cy="2994025"/>
          </a:xfrm>
          <a:prstGeom prst="roundRect">
            <a:avLst>
              <a:gd name="adj" fmla="val 12574"/>
            </a:avLst>
          </a:prstGeom>
          <a:solidFill>
            <a:schemeClr val="folHlink"/>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45720" tIns="22860" rIns="45720" bIns="22860" anchor="ctr"/>
          <a:lstStyle/>
          <a:p>
            <a:endParaRPr lang="en-US"/>
          </a:p>
        </p:txBody>
      </p:sp>
      <p:sp>
        <p:nvSpPr>
          <p:cNvPr id="14339" name="AutoShape 3"/>
          <p:cNvSpPr>
            <a:spLocks noChangeArrowheads="1"/>
          </p:cNvSpPr>
          <p:nvPr/>
        </p:nvSpPr>
        <p:spPr bwMode="gray">
          <a:xfrm>
            <a:off x="5754688" y="4491038"/>
            <a:ext cx="2159000" cy="769938"/>
          </a:xfrm>
          <a:prstGeom prst="roundRect">
            <a:avLst>
              <a:gd name="adj" fmla="val 32134"/>
            </a:avLst>
          </a:prstGeom>
          <a:gradFill rotWithShape="1">
            <a:gsLst>
              <a:gs pos="0">
                <a:schemeClr val="folHlink"/>
              </a:gs>
              <a:gs pos="100000">
                <a:schemeClr val="folHlink">
                  <a:gamma/>
                  <a:tint val="41176"/>
                  <a:invGamma/>
                </a:schemeClr>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45720" tIns="22860" rIns="45720" bIns="22860" anchor="ctr"/>
          <a:lstStyle/>
          <a:p>
            <a:pPr>
              <a:defRPr/>
            </a:pPr>
            <a:endParaRPr lang="en-US">
              <a:ea typeface="+mn-ea"/>
              <a:cs typeface="+mn-cs"/>
            </a:endParaRPr>
          </a:p>
        </p:txBody>
      </p:sp>
      <p:sp>
        <p:nvSpPr>
          <p:cNvPr id="14340" name="AutoShape 4"/>
          <p:cNvSpPr>
            <a:spLocks noChangeArrowheads="1"/>
          </p:cNvSpPr>
          <p:nvPr/>
        </p:nvSpPr>
        <p:spPr bwMode="gray">
          <a:xfrm>
            <a:off x="5773738" y="2282825"/>
            <a:ext cx="2130425" cy="771525"/>
          </a:xfrm>
          <a:prstGeom prst="roundRect">
            <a:avLst>
              <a:gd name="adj" fmla="val 31319"/>
            </a:avLst>
          </a:prstGeom>
          <a:gradFill rotWithShape="1">
            <a:gsLst>
              <a:gs pos="0">
                <a:schemeClr val="folHlink">
                  <a:gamma/>
                  <a:tint val="33333"/>
                  <a:invGamma/>
                </a:schemeClr>
              </a:gs>
              <a:gs pos="100000">
                <a:schemeClr val="folHlink"/>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45720" tIns="22860" rIns="45720" bIns="22860" anchor="ctr"/>
          <a:lstStyle/>
          <a:p>
            <a:pPr>
              <a:defRPr/>
            </a:pPr>
            <a:endParaRPr lang="en-US">
              <a:ea typeface="+mn-ea"/>
              <a:cs typeface="+mn-cs"/>
            </a:endParaRPr>
          </a:p>
        </p:txBody>
      </p:sp>
      <p:grpSp>
        <p:nvGrpSpPr>
          <p:cNvPr id="27652" name="Group 5"/>
          <p:cNvGrpSpPr>
            <a:grpSpLocks/>
          </p:cNvGrpSpPr>
          <p:nvPr/>
        </p:nvGrpSpPr>
        <p:grpSpPr bwMode="auto">
          <a:xfrm>
            <a:off x="3417888" y="2554288"/>
            <a:ext cx="2170113" cy="2713038"/>
            <a:chOff x="2234" y="1634"/>
            <a:chExt cx="1489" cy="1862"/>
          </a:xfrm>
        </p:grpSpPr>
        <p:sp>
          <p:nvSpPr>
            <p:cNvPr id="27671" name="AutoShape 6"/>
            <p:cNvSpPr>
              <a:spLocks noChangeArrowheads="1"/>
            </p:cNvSpPr>
            <p:nvPr/>
          </p:nvSpPr>
          <p:spPr bwMode="gray">
            <a:xfrm>
              <a:off x="2236" y="1634"/>
              <a:ext cx="1487" cy="1862"/>
            </a:xfrm>
            <a:prstGeom prst="roundRect">
              <a:avLst>
                <a:gd name="adj" fmla="val 12574"/>
              </a:avLst>
            </a:prstGeom>
            <a:solidFill>
              <a:schemeClr val="accent2"/>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4343" name="AutoShape 7"/>
            <p:cNvSpPr>
              <a:spLocks noChangeArrowheads="1"/>
            </p:cNvSpPr>
            <p:nvPr/>
          </p:nvSpPr>
          <p:spPr bwMode="gray">
            <a:xfrm>
              <a:off x="2234" y="3013"/>
              <a:ext cx="1488" cy="479"/>
            </a:xfrm>
            <a:prstGeom prst="roundRect">
              <a:avLst>
                <a:gd name="adj" fmla="val 42588"/>
              </a:avLst>
            </a:prstGeom>
            <a:gradFill rotWithShape="1">
              <a:gsLst>
                <a:gs pos="0">
                  <a:schemeClr val="accent2">
                    <a:alpha val="0"/>
                  </a:schemeClr>
                </a:gs>
                <a:gs pos="100000">
                  <a:schemeClr val="accent2">
                    <a:gamma/>
                    <a:tint val="41176"/>
                    <a:invGamma/>
                  </a:schemeClr>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a:ea typeface="+mn-ea"/>
                <a:cs typeface="+mn-cs"/>
              </a:endParaRPr>
            </a:p>
          </p:txBody>
        </p:sp>
        <p:sp>
          <p:nvSpPr>
            <p:cNvPr id="14344" name="AutoShape 8"/>
            <p:cNvSpPr>
              <a:spLocks noChangeArrowheads="1"/>
            </p:cNvSpPr>
            <p:nvPr/>
          </p:nvSpPr>
          <p:spPr bwMode="gray">
            <a:xfrm>
              <a:off x="2241" y="1640"/>
              <a:ext cx="1475" cy="479"/>
            </a:xfrm>
            <a:prstGeom prst="roundRect">
              <a:avLst>
                <a:gd name="adj" fmla="val 35907"/>
              </a:avLst>
            </a:prstGeom>
            <a:gradFill rotWithShape="1">
              <a:gsLst>
                <a:gs pos="0">
                  <a:schemeClr val="accent2">
                    <a:gamma/>
                    <a:tint val="33333"/>
                    <a:invGamma/>
                  </a:schemeClr>
                </a:gs>
                <a:gs pos="100000">
                  <a:schemeClr val="accent2">
                    <a:alpha val="0"/>
                  </a:schemeClr>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a:ea typeface="+mn-ea"/>
                <a:cs typeface="+mn-cs"/>
              </a:endParaRPr>
            </a:p>
          </p:txBody>
        </p:sp>
      </p:grpSp>
      <p:grpSp>
        <p:nvGrpSpPr>
          <p:cNvPr id="27653" name="Group 9"/>
          <p:cNvGrpSpPr>
            <a:grpSpLocks/>
          </p:cNvGrpSpPr>
          <p:nvPr/>
        </p:nvGrpSpPr>
        <p:grpSpPr bwMode="auto">
          <a:xfrm>
            <a:off x="1111250" y="2959100"/>
            <a:ext cx="2170113" cy="2763371"/>
            <a:chOff x="797" y="1945"/>
            <a:chExt cx="1489" cy="1584"/>
          </a:xfrm>
        </p:grpSpPr>
        <p:sp>
          <p:nvSpPr>
            <p:cNvPr id="27668" name="AutoShape 10"/>
            <p:cNvSpPr>
              <a:spLocks noChangeArrowheads="1"/>
            </p:cNvSpPr>
            <p:nvPr/>
          </p:nvSpPr>
          <p:spPr bwMode="gray">
            <a:xfrm>
              <a:off x="799" y="1945"/>
              <a:ext cx="1487" cy="1584"/>
            </a:xfrm>
            <a:prstGeom prst="roundRect">
              <a:avLst>
                <a:gd name="adj" fmla="val 12574"/>
              </a:avLst>
            </a:prstGeom>
            <a:solidFill>
              <a:schemeClr val="accent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4347" name="AutoShape 11"/>
            <p:cNvSpPr>
              <a:spLocks noChangeArrowheads="1"/>
            </p:cNvSpPr>
            <p:nvPr/>
          </p:nvSpPr>
          <p:spPr bwMode="gray">
            <a:xfrm>
              <a:off x="797" y="3118"/>
              <a:ext cx="1488" cy="408"/>
            </a:xfrm>
            <a:prstGeom prst="roundRect">
              <a:avLst>
                <a:gd name="adj" fmla="val 49755"/>
              </a:avLst>
            </a:prstGeom>
            <a:gradFill rotWithShape="1">
              <a:gsLst>
                <a:gs pos="0">
                  <a:schemeClr val="accent1">
                    <a:alpha val="0"/>
                  </a:schemeClr>
                </a:gs>
                <a:gs pos="100000">
                  <a:schemeClr val="accent1">
                    <a:gamma/>
                    <a:tint val="41176"/>
                    <a:invGamma/>
                  </a:schemeClr>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sy="-100000" rotWithShape="0">
                      <a:schemeClr val="bg2">
                        <a:alpha val="10001"/>
                      </a:schemeClr>
                    </a:outerShdw>
                  </a:effectLst>
                </a14:hiddenEffects>
              </a:ext>
            </a:extLst>
          </p:spPr>
          <p:txBody>
            <a:bodyPr wrap="none" anchor="ctr"/>
            <a:lstStyle/>
            <a:p>
              <a:pPr>
                <a:defRPr/>
              </a:pPr>
              <a:endParaRPr lang="en-US">
                <a:ea typeface="+mn-ea"/>
                <a:cs typeface="+mn-cs"/>
              </a:endParaRPr>
            </a:p>
          </p:txBody>
        </p:sp>
        <p:sp>
          <p:nvSpPr>
            <p:cNvPr id="14348" name="AutoShape 12"/>
            <p:cNvSpPr>
              <a:spLocks noChangeArrowheads="1"/>
            </p:cNvSpPr>
            <p:nvPr/>
          </p:nvSpPr>
          <p:spPr bwMode="gray">
            <a:xfrm>
              <a:off x="817" y="1950"/>
              <a:ext cx="1462" cy="408"/>
            </a:xfrm>
            <a:prstGeom prst="roundRect">
              <a:avLst>
                <a:gd name="adj" fmla="val 38727"/>
              </a:avLst>
            </a:prstGeom>
            <a:gradFill rotWithShape="1">
              <a:gsLst>
                <a:gs pos="0">
                  <a:schemeClr val="accent1">
                    <a:gamma/>
                    <a:tint val="33333"/>
                    <a:invGamma/>
                  </a:schemeClr>
                </a:gs>
                <a:gs pos="100000">
                  <a:schemeClr val="accent1">
                    <a:alpha val="0"/>
                  </a:schemeClr>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a:ea typeface="+mn-ea"/>
                <a:cs typeface="+mn-cs"/>
              </a:endParaRPr>
            </a:p>
          </p:txBody>
        </p:sp>
      </p:grpSp>
      <p:sp>
        <p:nvSpPr>
          <p:cNvPr id="27654" name="Text Box 13"/>
          <p:cNvSpPr txBox="1">
            <a:spLocks noChangeArrowheads="1"/>
          </p:cNvSpPr>
          <p:nvPr/>
        </p:nvSpPr>
        <p:spPr bwMode="white">
          <a:xfrm>
            <a:off x="1211263" y="2932113"/>
            <a:ext cx="1958975" cy="29777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17961" dir="2700000" algn="ctr" rotWithShape="0">
                    <a:schemeClr val="bg2">
                      <a:alpha val="50000"/>
                    </a:schemeClr>
                  </a:outerShdw>
                </a:effectLst>
              </a14:hiddenEffects>
            </a:ext>
          </a:extLst>
        </p:spPr>
        <p:txBody>
          <a:bodyPr lIns="91440" tIns="45720" rIns="91440" bIns="45720">
            <a:spAutoFit/>
          </a:bodyPr>
          <a:lstStyle>
            <a:lvl1pPr marL="241300" indent="-241300" eaLnBrk="0" hangingPunct="0">
              <a:defRPr sz="3600">
                <a:solidFill>
                  <a:schemeClr val="tx1"/>
                </a:solidFill>
                <a:latin typeface="Arial" charset="0"/>
                <a:ea typeface="ＭＳ Ｐゴシック" charset="0"/>
                <a:cs typeface="ＭＳ Ｐゴシック" charset="0"/>
              </a:defRPr>
            </a:lvl1pPr>
            <a:lvl2pPr marL="442913" indent="-285750" eaLnBrk="0" hangingPunct="0">
              <a:defRPr sz="3600">
                <a:solidFill>
                  <a:schemeClr val="tx1"/>
                </a:solidFill>
                <a:latin typeface="Arial" charset="0"/>
                <a:ea typeface="ＭＳ Ｐゴシック" charset="0"/>
              </a:defRPr>
            </a:lvl2pPr>
            <a:lvl3pPr marL="1143000" indent="-228600" eaLnBrk="0" hangingPunct="0">
              <a:defRPr sz="3600">
                <a:solidFill>
                  <a:schemeClr val="tx1"/>
                </a:solidFill>
                <a:latin typeface="Arial" charset="0"/>
                <a:ea typeface="ＭＳ Ｐゴシック" charset="0"/>
              </a:defRPr>
            </a:lvl3pPr>
            <a:lvl4pPr marL="1600200" indent="-228600" eaLnBrk="0" hangingPunct="0">
              <a:defRPr sz="3600">
                <a:solidFill>
                  <a:schemeClr val="tx1"/>
                </a:solidFill>
                <a:latin typeface="Arial" charset="0"/>
                <a:ea typeface="ＭＳ Ｐゴシック" charset="0"/>
              </a:defRPr>
            </a:lvl4pPr>
            <a:lvl5pPr marL="2057400" indent="-228600" eaLnBrk="0" hangingPunct="0">
              <a:defRPr sz="3600">
                <a:solidFill>
                  <a:schemeClr val="tx1"/>
                </a:solidFill>
                <a:latin typeface="Arial" charset="0"/>
                <a:ea typeface="ＭＳ Ｐゴシック" charset="0"/>
              </a:defRPr>
            </a:lvl5pPr>
            <a:lvl6pPr marL="2514600" indent="-228600" eaLnBrk="0" fontAlgn="base" hangingPunct="0">
              <a:spcBef>
                <a:spcPct val="0"/>
              </a:spcBef>
              <a:spcAft>
                <a:spcPct val="0"/>
              </a:spcAft>
              <a:defRPr sz="3600">
                <a:solidFill>
                  <a:schemeClr val="tx1"/>
                </a:solidFill>
                <a:latin typeface="Arial" charset="0"/>
                <a:ea typeface="ＭＳ Ｐゴシック" charset="0"/>
              </a:defRPr>
            </a:lvl6pPr>
            <a:lvl7pPr marL="2971800" indent="-228600" eaLnBrk="0" fontAlgn="base" hangingPunct="0">
              <a:spcBef>
                <a:spcPct val="0"/>
              </a:spcBef>
              <a:spcAft>
                <a:spcPct val="0"/>
              </a:spcAft>
              <a:defRPr sz="3600">
                <a:solidFill>
                  <a:schemeClr val="tx1"/>
                </a:solidFill>
                <a:latin typeface="Arial" charset="0"/>
                <a:ea typeface="ＭＳ Ｐゴシック" charset="0"/>
              </a:defRPr>
            </a:lvl7pPr>
            <a:lvl8pPr marL="3429000" indent="-228600" eaLnBrk="0" fontAlgn="base" hangingPunct="0">
              <a:spcBef>
                <a:spcPct val="0"/>
              </a:spcBef>
              <a:spcAft>
                <a:spcPct val="0"/>
              </a:spcAft>
              <a:defRPr sz="3600">
                <a:solidFill>
                  <a:schemeClr val="tx1"/>
                </a:solidFill>
                <a:latin typeface="Arial" charset="0"/>
                <a:ea typeface="ＭＳ Ｐゴシック" charset="0"/>
              </a:defRPr>
            </a:lvl8pPr>
            <a:lvl9pPr marL="3886200" indent="-228600" eaLnBrk="0" fontAlgn="base" hangingPunct="0">
              <a:spcBef>
                <a:spcPct val="0"/>
              </a:spcBef>
              <a:spcAft>
                <a:spcPct val="0"/>
              </a:spcAft>
              <a:defRPr sz="3600">
                <a:solidFill>
                  <a:schemeClr val="tx1"/>
                </a:solidFill>
                <a:latin typeface="Arial" charset="0"/>
                <a:ea typeface="ＭＳ Ｐゴシック" charset="0"/>
              </a:defRPr>
            </a:lvl9pPr>
          </a:lstStyle>
          <a:p>
            <a:pPr lvl="1" eaLnBrk="1" hangingPunct="1">
              <a:buClr>
                <a:srgbClr val="F79646"/>
              </a:buClr>
              <a:buFont typeface="Wingdings" charset="0"/>
              <a:buChar char="§"/>
            </a:pPr>
            <a:r>
              <a:rPr lang="en-US" sz="1800" dirty="0">
                <a:solidFill>
                  <a:schemeClr val="bg1"/>
                </a:solidFill>
              </a:rPr>
              <a:t>T</a:t>
            </a:r>
            <a:r>
              <a:rPr lang="en-AU" sz="1800" dirty="0" err="1">
                <a:solidFill>
                  <a:schemeClr val="bg1"/>
                </a:solidFill>
              </a:rPr>
              <a:t>rẻ</a:t>
            </a:r>
            <a:r>
              <a:rPr lang="en-AU" sz="1800" dirty="0">
                <a:solidFill>
                  <a:schemeClr val="bg1"/>
                </a:solidFill>
              </a:rPr>
              <a:t> </a:t>
            </a:r>
            <a:r>
              <a:rPr lang="en-AU" sz="1800" dirty="0" err="1">
                <a:solidFill>
                  <a:schemeClr val="bg1"/>
                </a:solidFill>
              </a:rPr>
              <a:t>không</a:t>
            </a:r>
            <a:r>
              <a:rPr lang="en-AU" sz="1800" dirty="0">
                <a:solidFill>
                  <a:schemeClr val="bg1"/>
                </a:solidFill>
              </a:rPr>
              <a:t> </a:t>
            </a:r>
            <a:r>
              <a:rPr lang="en-AU" sz="1800" dirty="0" err="1">
                <a:solidFill>
                  <a:schemeClr val="bg1"/>
                </a:solidFill>
              </a:rPr>
              <a:t>thể</a:t>
            </a:r>
            <a:r>
              <a:rPr lang="en-AU" sz="1800" dirty="0">
                <a:solidFill>
                  <a:schemeClr val="bg1"/>
                </a:solidFill>
              </a:rPr>
              <a:t> </a:t>
            </a:r>
            <a:r>
              <a:rPr lang="en-AU" sz="1800" dirty="0" err="1">
                <a:solidFill>
                  <a:schemeClr val="bg1"/>
                </a:solidFill>
              </a:rPr>
              <a:t>nói</a:t>
            </a:r>
            <a:r>
              <a:rPr lang="en-AU" sz="1800" dirty="0">
                <a:solidFill>
                  <a:schemeClr val="bg1"/>
                </a:solidFill>
              </a:rPr>
              <a:t> hay </a:t>
            </a:r>
            <a:r>
              <a:rPr lang="en-AU" sz="1800" dirty="0" err="1">
                <a:solidFill>
                  <a:schemeClr val="bg1"/>
                </a:solidFill>
              </a:rPr>
              <a:t>uống</a:t>
            </a:r>
            <a:endParaRPr lang="en-AU" sz="1800" dirty="0">
              <a:solidFill>
                <a:schemeClr val="bg1"/>
              </a:solidFill>
            </a:endParaRPr>
          </a:p>
          <a:p>
            <a:pPr lvl="1" eaLnBrk="1" hangingPunct="1">
              <a:buClr>
                <a:srgbClr val="F79646"/>
              </a:buClr>
              <a:buFont typeface="Wingdings" charset="0"/>
              <a:buChar char="§"/>
            </a:pPr>
            <a:r>
              <a:rPr lang="en-US" sz="1800" dirty="0">
                <a:solidFill>
                  <a:schemeClr val="bg1"/>
                </a:solidFill>
              </a:rPr>
              <a:t>T</a:t>
            </a:r>
            <a:r>
              <a:rPr lang="en-AU" sz="1800" dirty="0" err="1">
                <a:solidFill>
                  <a:schemeClr val="bg1"/>
                </a:solidFill>
              </a:rPr>
              <a:t>ím</a:t>
            </a:r>
            <a:endParaRPr lang="en-AU" sz="1800" dirty="0">
              <a:solidFill>
                <a:schemeClr val="bg1"/>
              </a:solidFill>
            </a:endParaRPr>
          </a:p>
          <a:p>
            <a:pPr lvl="1" eaLnBrk="1" hangingPunct="1">
              <a:buClr>
                <a:srgbClr val="F79646"/>
              </a:buClr>
              <a:buFont typeface="Wingdings" charset="0"/>
              <a:buChar char="§"/>
            </a:pPr>
            <a:r>
              <a:rPr lang="en-US" sz="1800" dirty="0">
                <a:solidFill>
                  <a:schemeClr val="bg1"/>
                </a:solidFill>
              </a:rPr>
              <a:t>C</a:t>
            </a:r>
            <a:r>
              <a:rPr lang="en-AU" sz="1800" dirty="0">
                <a:solidFill>
                  <a:schemeClr val="bg1"/>
                </a:solidFill>
              </a:rPr>
              <a:t>o </a:t>
            </a:r>
            <a:r>
              <a:rPr lang="en-AU" sz="1800" dirty="0" err="1">
                <a:solidFill>
                  <a:schemeClr val="bg1"/>
                </a:solidFill>
              </a:rPr>
              <a:t>kéo</a:t>
            </a:r>
            <a:r>
              <a:rPr lang="en-AU" sz="1800" dirty="0">
                <a:solidFill>
                  <a:schemeClr val="bg1"/>
                </a:solidFill>
              </a:rPr>
              <a:t> </a:t>
            </a:r>
            <a:r>
              <a:rPr lang="en-AU" sz="1800" dirty="0" err="1">
                <a:solidFill>
                  <a:schemeClr val="bg1"/>
                </a:solidFill>
              </a:rPr>
              <a:t>gian</a:t>
            </a:r>
            <a:r>
              <a:rPr lang="en-AU" sz="1800" dirty="0">
                <a:solidFill>
                  <a:schemeClr val="bg1"/>
                </a:solidFill>
              </a:rPr>
              <a:t> </a:t>
            </a:r>
            <a:r>
              <a:rPr lang="en-AU" sz="1800" dirty="0" err="1">
                <a:solidFill>
                  <a:schemeClr val="bg1"/>
                </a:solidFill>
              </a:rPr>
              <a:t>sườn</a:t>
            </a:r>
            <a:endParaRPr lang="en-AU" sz="1800" dirty="0">
              <a:solidFill>
                <a:schemeClr val="bg1"/>
              </a:solidFill>
            </a:endParaRPr>
          </a:p>
          <a:p>
            <a:pPr lvl="1" eaLnBrk="1" hangingPunct="1">
              <a:buClr>
                <a:srgbClr val="F79646"/>
              </a:buClr>
              <a:buFont typeface="Wingdings" charset="0"/>
              <a:buChar char="§"/>
            </a:pPr>
            <a:r>
              <a:rPr lang="en-US" sz="1800" dirty="0">
                <a:solidFill>
                  <a:schemeClr val="bg1"/>
                </a:solidFill>
              </a:rPr>
              <a:t>SpO2  </a:t>
            </a:r>
            <a:r>
              <a:rPr lang="en-AU" sz="1800" dirty="0">
                <a:solidFill>
                  <a:schemeClr val="bg1"/>
                </a:solidFill>
              </a:rPr>
              <a:t>&lt;92% </a:t>
            </a:r>
            <a:r>
              <a:rPr lang="en-AU" sz="1800" dirty="0" err="1">
                <a:solidFill>
                  <a:schemeClr val="bg1"/>
                </a:solidFill>
              </a:rPr>
              <a:t>khí</a:t>
            </a:r>
            <a:r>
              <a:rPr lang="en-AU" sz="1800" dirty="0">
                <a:solidFill>
                  <a:schemeClr val="bg1"/>
                </a:solidFill>
              </a:rPr>
              <a:t> </a:t>
            </a:r>
            <a:r>
              <a:rPr lang="en-AU" sz="1800" dirty="0" err="1">
                <a:solidFill>
                  <a:schemeClr val="bg1"/>
                </a:solidFill>
              </a:rPr>
              <a:t>trời</a:t>
            </a:r>
            <a:endParaRPr lang="en-AU" sz="1800" dirty="0">
              <a:solidFill>
                <a:schemeClr val="bg1"/>
              </a:solidFill>
            </a:endParaRPr>
          </a:p>
          <a:p>
            <a:pPr lvl="1" eaLnBrk="1" hangingPunct="1">
              <a:buClr>
                <a:srgbClr val="F79646"/>
              </a:buClr>
              <a:buFont typeface="Wingdings" charset="0"/>
              <a:buChar char="§"/>
            </a:pPr>
            <a:r>
              <a:rPr lang="en-US" sz="1800" dirty="0">
                <a:solidFill>
                  <a:schemeClr val="bg1"/>
                </a:solidFill>
              </a:rPr>
              <a:t>M</a:t>
            </a:r>
            <a:r>
              <a:rPr lang="en-AU" sz="1800" dirty="0" err="1">
                <a:solidFill>
                  <a:schemeClr val="bg1"/>
                </a:solidFill>
              </a:rPr>
              <a:t>ất</a:t>
            </a:r>
            <a:r>
              <a:rPr lang="en-AU" sz="1800" dirty="0">
                <a:solidFill>
                  <a:schemeClr val="bg1"/>
                </a:solidFill>
              </a:rPr>
              <a:t> </a:t>
            </a:r>
            <a:r>
              <a:rPr lang="en-AU" sz="1800" dirty="0" err="1">
                <a:solidFill>
                  <a:schemeClr val="bg1"/>
                </a:solidFill>
              </a:rPr>
              <a:t>phế</a:t>
            </a:r>
            <a:r>
              <a:rPr lang="en-AU" sz="1800" dirty="0">
                <a:solidFill>
                  <a:schemeClr val="bg1"/>
                </a:solidFill>
              </a:rPr>
              <a:t> </a:t>
            </a:r>
            <a:r>
              <a:rPr lang="en-AU" sz="1800" dirty="0" err="1">
                <a:solidFill>
                  <a:schemeClr val="bg1"/>
                </a:solidFill>
              </a:rPr>
              <a:t>âm</a:t>
            </a:r>
            <a:endParaRPr lang="en-AU" sz="1800" dirty="0">
              <a:solidFill>
                <a:schemeClr val="bg1"/>
              </a:solidFill>
              <a:cs typeface="Arial" charset="0"/>
            </a:endParaRPr>
          </a:p>
          <a:p>
            <a:pPr eaLnBrk="1" hangingPunct="1">
              <a:lnSpc>
                <a:spcPct val="90000"/>
              </a:lnSpc>
              <a:spcBef>
                <a:spcPct val="50000"/>
              </a:spcBef>
              <a:buFontTx/>
              <a:buChar char="•"/>
            </a:pPr>
            <a:endParaRPr lang="en-US" sz="1800" b="1" dirty="0">
              <a:solidFill>
                <a:srgbClr val="000000"/>
              </a:solidFill>
              <a:cs typeface="Arial" charset="0"/>
            </a:endParaRPr>
          </a:p>
        </p:txBody>
      </p:sp>
      <p:sp>
        <p:nvSpPr>
          <p:cNvPr id="27655" name="Text Box 14"/>
          <p:cNvSpPr txBox="1">
            <a:spLocks noChangeArrowheads="1"/>
          </p:cNvSpPr>
          <p:nvPr/>
        </p:nvSpPr>
        <p:spPr bwMode="white">
          <a:xfrm>
            <a:off x="3516313" y="2590800"/>
            <a:ext cx="1957388" cy="28623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17961" dir="2700000" algn="ctr" rotWithShape="0">
                    <a:schemeClr val="bg2">
                      <a:alpha val="50000"/>
                    </a:schemeClr>
                  </a:outerShdw>
                </a:effectLst>
              </a14:hiddenEffects>
            </a:ext>
          </a:extLst>
        </p:spPr>
        <p:txBody>
          <a:bodyPr lIns="91440" tIns="45720" rIns="91440" bIns="45720">
            <a:spAutoFit/>
          </a:bodyPr>
          <a:lstStyle>
            <a:lvl1pPr marL="241300" indent="-241300" eaLnBrk="0" hangingPunct="0">
              <a:defRPr sz="3600">
                <a:solidFill>
                  <a:schemeClr val="tx1"/>
                </a:solidFill>
                <a:latin typeface="Arial" charset="0"/>
                <a:ea typeface="ＭＳ Ｐゴシック" charset="0"/>
                <a:cs typeface="ＭＳ Ｐゴシック" charset="0"/>
              </a:defRPr>
            </a:lvl1pPr>
            <a:lvl2pPr marL="442913" indent="-285750" eaLnBrk="0" hangingPunct="0">
              <a:defRPr sz="3600">
                <a:solidFill>
                  <a:schemeClr val="tx1"/>
                </a:solidFill>
                <a:latin typeface="Arial" charset="0"/>
                <a:ea typeface="ＭＳ Ｐゴシック" charset="0"/>
              </a:defRPr>
            </a:lvl2pPr>
            <a:lvl3pPr marL="1143000" indent="-228600" eaLnBrk="0" hangingPunct="0">
              <a:defRPr sz="3600">
                <a:solidFill>
                  <a:schemeClr val="tx1"/>
                </a:solidFill>
                <a:latin typeface="Arial" charset="0"/>
                <a:ea typeface="ＭＳ Ｐゴシック" charset="0"/>
              </a:defRPr>
            </a:lvl3pPr>
            <a:lvl4pPr marL="1600200" indent="-228600" eaLnBrk="0" hangingPunct="0">
              <a:defRPr sz="3600">
                <a:solidFill>
                  <a:schemeClr val="tx1"/>
                </a:solidFill>
                <a:latin typeface="Arial" charset="0"/>
                <a:ea typeface="ＭＳ Ｐゴシック" charset="0"/>
              </a:defRPr>
            </a:lvl4pPr>
            <a:lvl5pPr marL="2057400" indent="-228600" eaLnBrk="0" hangingPunct="0">
              <a:defRPr sz="3600">
                <a:solidFill>
                  <a:schemeClr val="tx1"/>
                </a:solidFill>
                <a:latin typeface="Arial" charset="0"/>
                <a:ea typeface="ＭＳ Ｐゴシック" charset="0"/>
              </a:defRPr>
            </a:lvl5pPr>
            <a:lvl6pPr marL="2514600" indent="-228600" eaLnBrk="0" fontAlgn="base" hangingPunct="0">
              <a:spcBef>
                <a:spcPct val="0"/>
              </a:spcBef>
              <a:spcAft>
                <a:spcPct val="0"/>
              </a:spcAft>
              <a:defRPr sz="3600">
                <a:solidFill>
                  <a:schemeClr val="tx1"/>
                </a:solidFill>
                <a:latin typeface="Arial" charset="0"/>
                <a:ea typeface="ＭＳ Ｐゴシック" charset="0"/>
              </a:defRPr>
            </a:lvl6pPr>
            <a:lvl7pPr marL="2971800" indent="-228600" eaLnBrk="0" fontAlgn="base" hangingPunct="0">
              <a:spcBef>
                <a:spcPct val="0"/>
              </a:spcBef>
              <a:spcAft>
                <a:spcPct val="0"/>
              </a:spcAft>
              <a:defRPr sz="3600">
                <a:solidFill>
                  <a:schemeClr val="tx1"/>
                </a:solidFill>
                <a:latin typeface="Arial" charset="0"/>
                <a:ea typeface="ＭＳ Ｐゴシック" charset="0"/>
              </a:defRPr>
            </a:lvl7pPr>
            <a:lvl8pPr marL="3429000" indent="-228600" eaLnBrk="0" fontAlgn="base" hangingPunct="0">
              <a:spcBef>
                <a:spcPct val="0"/>
              </a:spcBef>
              <a:spcAft>
                <a:spcPct val="0"/>
              </a:spcAft>
              <a:defRPr sz="3600">
                <a:solidFill>
                  <a:schemeClr val="tx1"/>
                </a:solidFill>
                <a:latin typeface="Arial" charset="0"/>
                <a:ea typeface="ＭＳ Ｐゴシック" charset="0"/>
              </a:defRPr>
            </a:lvl8pPr>
            <a:lvl9pPr marL="3886200" indent="-228600" eaLnBrk="0" fontAlgn="base" hangingPunct="0">
              <a:spcBef>
                <a:spcPct val="0"/>
              </a:spcBef>
              <a:spcAft>
                <a:spcPct val="0"/>
              </a:spcAft>
              <a:defRPr sz="3600">
                <a:solidFill>
                  <a:schemeClr val="tx1"/>
                </a:solidFill>
                <a:latin typeface="Arial" charset="0"/>
                <a:ea typeface="ＭＳ Ｐゴシック" charset="0"/>
              </a:defRPr>
            </a:lvl9pPr>
          </a:lstStyle>
          <a:p>
            <a:pPr eaLnBrk="1" hangingPunct="1">
              <a:spcBef>
                <a:spcPts val="150"/>
              </a:spcBef>
              <a:buFont typeface="Wingdings" charset="0"/>
              <a:buChar char="§"/>
            </a:pPr>
            <a:r>
              <a:rPr lang="en-AU" sz="1800" dirty="0">
                <a:solidFill>
                  <a:schemeClr val="bg1"/>
                </a:solidFill>
              </a:rPr>
              <a:t>6 </a:t>
            </a:r>
            <a:r>
              <a:rPr lang="en-AU" sz="1800" dirty="0" err="1">
                <a:solidFill>
                  <a:schemeClr val="bg1"/>
                </a:solidFill>
              </a:rPr>
              <a:t>nhát</a:t>
            </a:r>
            <a:r>
              <a:rPr lang="en-AU" sz="1800" dirty="0">
                <a:solidFill>
                  <a:schemeClr val="bg1"/>
                </a:solidFill>
              </a:rPr>
              <a:t>  SABA (2  </a:t>
            </a:r>
            <a:r>
              <a:rPr lang="en-AU" sz="1800" dirty="0" err="1">
                <a:solidFill>
                  <a:schemeClr val="bg1"/>
                </a:solidFill>
              </a:rPr>
              <a:t>nhát</a:t>
            </a:r>
            <a:r>
              <a:rPr lang="en-AU" sz="1800" dirty="0">
                <a:solidFill>
                  <a:schemeClr val="bg1"/>
                </a:solidFill>
              </a:rPr>
              <a:t> x 3 </a:t>
            </a:r>
            <a:r>
              <a:rPr lang="en-AU" sz="1800" dirty="0" err="1">
                <a:solidFill>
                  <a:schemeClr val="bg1"/>
                </a:solidFill>
              </a:rPr>
              <a:t>lần</a:t>
            </a:r>
            <a:r>
              <a:rPr lang="en-AU" sz="1800" dirty="0">
                <a:solidFill>
                  <a:schemeClr val="bg1"/>
                </a:solidFill>
              </a:rPr>
              <a:t> )/ 1-2 </a:t>
            </a:r>
            <a:r>
              <a:rPr lang="en-AU" sz="1800" dirty="0" err="1">
                <a:solidFill>
                  <a:schemeClr val="bg1"/>
                </a:solidFill>
              </a:rPr>
              <a:t>giờ</a:t>
            </a:r>
            <a:endParaRPr lang="en-AU" sz="1800" dirty="0">
              <a:solidFill>
                <a:schemeClr val="bg1"/>
              </a:solidFill>
            </a:endParaRPr>
          </a:p>
          <a:p>
            <a:pPr lvl="1" eaLnBrk="1" hangingPunct="1">
              <a:buClr>
                <a:srgbClr val="F79646"/>
              </a:buClr>
              <a:buFont typeface="Wingdings" charset="0"/>
              <a:buChar char="§"/>
            </a:pPr>
            <a:r>
              <a:rPr lang="en-US" sz="1800" dirty="0">
                <a:solidFill>
                  <a:schemeClr val="bg1"/>
                </a:solidFill>
              </a:rPr>
              <a:t>T</a:t>
            </a:r>
            <a:r>
              <a:rPr lang="en-AU" sz="1800" dirty="0" err="1">
                <a:solidFill>
                  <a:schemeClr val="bg1"/>
                </a:solidFill>
              </a:rPr>
              <a:t>hở</a:t>
            </a:r>
            <a:r>
              <a:rPr lang="en-AU" sz="1800" dirty="0">
                <a:solidFill>
                  <a:schemeClr val="bg1"/>
                </a:solidFill>
              </a:rPr>
              <a:t> </a:t>
            </a:r>
            <a:r>
              <a:rPr lang="en-AU" sz="1800" dirty="0" err="1">
                <a:solidFill>
                  <a:schemeClr val="bg1"/>
                </a:solidFill>
              </a:rPr>
              <a:t>nhanh</a:t>
            </a:r>
            <a:r>
              <a:rPr lang="en-AU" sz="1800" dirty="0">
                <a:solidFill>
                  <a:schemeClr val="bg1"/>
                </a:solidFill>
              </a:rPr>
              <a:t> </a:t>
            </a:r>
            <a:r>
              <a:rPr lang="en-AU" sz="1800" dirty="0" err="1">
                <a:solidFill>
                  <a:schemeClr val="bg1"/>
                </a:solidFill>
              </a:rPr>
              <a:t>dai</a:t>
            </a:r>
            <a:r>
              <a:rPr lang="en-AU" sz="1800" dirty="0">
                <a:solidFill>
                  <a:schemeClr val="bg1"/>
                </a:solidFill>
              </a:rPr>
              <a:t> </a:t>
            </a:r>
            <a:r>
              <a:rPr lang="en-AU" sz="1800" dirty="0" err="1">
                <a:solidFill>
                  <a:schemeClr val="bg1"/>
                </a:solidFill>
              </a:rPr>
              <a:t>dẵng</a:t>
            </a:r>
            <a:r>
              <a:rPr lang="en-AU" sz="1800" dirty="0">
                <a:solidFill>
                  <a:schemeClr val="bg1"/>
                </a:solidFill>
              </a:rPr>
              <a:t> </a:t>
            </a:r>
            <a:r>
              <a:rPr lang="en-AU" sz="1800" dirty="0" err="1">
                <a:solidFill>
                  <a:schemeClr val="bg1"/>
                </a:solidFill>
              </a:rPr>
              <a:t>dù</a:t>
            </a:r>
            <a:r>
              <a:rPr lang="en-AU" sz="1800" dirty="0">
                <a:solidFill>
                  <a:schemeClr val="bg1"/>
                </a:solidFill>
              </a:rPr>
              <a:t> </a:t>
            </a:r>
            <a:r>
              <a:rPr lang="en-AU" sz="1800" dirty="0" err="1">
                <a:solidFill>
                  <a:schemeClr val="bg1"/>
                </a:solidFill>
              </a:rPr>
              <a:t>đã</a:t>
            </a:r>
            <a:r>
              <a:rPr lang="en-AU" sz="1800" dirty="0">
                <a:solidFill>
                  <a:schemeClr val="bg1"/>
                </a:solidFill>
              </a:rPr>
              <a:t> </a:t>
            </a:r>
            <a:r>
              <a:rPr lang="en-AU" sz="1800" dirty="0" err="1">
                <a:solidFill>
                  <a:schemeClr val="bg1"/>
                </a:solidFill>
              </a:rPr>
              <a:t>hít</a:t>
            </a:r>
            <a:r>
              <a:rPr lang="en-AU" sz="1800" dirty="0">
                <a:solidFill>
                  <a:schemeClr val="bg1"/>
                </a:solidFill>
              </a:rPr>
              <a:t> 3 </a:t>
            </a:r>
            <a:r>
              <a:rPr lang="en-AU" sz="1800" dirty="0" err="1">
                <a:solidFill>
                  <a:schemeClr val="bg1"/>
                </a:solidFill>
              </a:rPr>
              <a:t>lần</a:t>
            </a:r>
            <a:r>
              <a:rPr lang="en-AU" sz="1800" dirty="0">
                <a:solidFill>
                  <a:schemeClr val="bg1"/>
                </a:solidFill>
              </a:rPr>
              <a:t> SABA, </a:t>
            </a:r>
            <a:r>
              <a:rPr lang="en-AU" sz="1800" dirty="0" err="1">
                <a:solidFill>
                  <a:schemeClr val="bg1"/>
                </a:solidFill>
              </a:rPr>
              <a:t>dù</a:t>
            </a:r>
            <a:r>
              <a:rPr lang="en-AU" sz="1800" dirty="0">
                <a:solidFill>
                  <a:schemeClr val="bg1"/>
                </a:solidFill>
              </a:rPr>
              <a:t> </a:t>
            </a:r>
            <a:r>
              <a:rPr lang="en-AU" sz="1800" dirty="0" err="1">
                <a:solidFill>
                  <a:schemeClr val="bg1"/>
                </a:solidFill>
              </a:rPr>
              <a:t>các</a:t>
            </a:r>
            <a:r>
              <a:rPr lang="en-AU" sz="1800" dirty="0">
                <a:solidFill>
                  <a:schemeClr val="bg1"/>
                </a:solidFill>
              </a:rPr>
              <a:t> </a:t>
            </a:r>
            <a:r>
              <a:rPr lang="en-AU" sz="1800" dirty="0" err="1">
                <a:solidFill>
                  <a:schemeClr val="bg1"/>
                </a:solidFill>
              </a:rPr>
              <a:t>dấu</a:t>
            </a:r>
            <a:r>
              <a:rPr lang="en-AU" sz="1800" dirty="0">
                <a:solidFill>
                  <a:schemeClr val="bg1"/>
                </a:solidFill>
              </a:rPr>
              <a:t> </a:t>
            </a:r>
            <a:r>
              <a:rPr lang="en-AU" sz="1800" dirty="0" err="1">
                <a:solidFill>
                  <a:schemeClr val="bg1"/>
                </a:solidFill>
              </a:rPr>
              <a:t>hiệu</a:t>
            </a:r>
            <a:r>
              <a:rPr lang="en-AU" sz="1800" dirty="0">
                <a:solidFill>
                  <a:schemeClr val="bg1"/>
                </a:solidFill>
              </a:rPr>
              <a:t> LS </a:t>
            </a:r>
            <a:r>
              <a:rPr lang="en-AU" sz="1800" dirty="0" err="1">
                <a:solidFill>
                  <a:schemeClr val="bg1"/>
                </a:solidFill>
              </a:rPr>
              <a:t>khác</a:t>
            </a:r>
            <a:r>
              <a:rPr lang="en-AU" sz="1800" dirty="0">
                <a:solidFill>
                  <a:schemeClr val="bg1"/>
                </a:solidFill>
              </a:rPr>
              <a:t> </a:t>
            </a:r>
            <a:r>
              <a:rPr lang="en-AU" sz="1800" dirty="0" err="1">
                <a:solidFill>
                  <a:schemeClr val="bg1"/>
                </a:solidFill>
              </a:rPr>
              <a:t>cải</a:t>
            </a:r>
            <a:r>
              <a:rPr lang="en-AU" sz="1800" dirty="0">
                <a:solidFill>
                  <a:schemeClr val="bg1"/>
                </a:solidFill>
              </a:rPr>
              <a:t> </a:t>
            </a:r>
            <a:r>
              <a:rPr lang="en-AU" sz="1800" dirty="0" err="1">
                <a:solidFill>
                  <a:schemeClr val="bg1"/>
                </a:solidFill>
              </a:rPr>
              <a:t>thiện</a:t>
            </a:r>
            <a:endParaRPr lang="en-US" sz="1800" b="1" dirty="0">
              <a:solidFill>
                <a:schemeClr val="bg1"/>
              </a:solidFill>
              <a:cs typeface="Arial" charset="0"/>
            </a:endParaRPr>
          </a:p>
        </p:txBody>
      </p:sp>
      <p:sp>
        <p:nvSpPr>
          <p:cNvPr id="27656" name="Text Box 15"/>
          <p:cNvSpPr txBox="1">
            <a:spLocks noChangeArrowheads="1"/>
          </p:cNvSpPr>
          <p:nvPr/>
        </p:nvSpPr>
        <p:spPr bwMode="white">
          <a:xfrm>
            <a:off x="5854700" y="2925763"/>
            <a:ext cx="1957388" cy="21467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17961" dir="2700000" algn="ctr" rotWithShape="0">
                    <a:schemeClr val="bg2">
                      <a:alpha val="50000"/>
                    </a:schemeClr>
                  </a:outerShdw>
                </a:effectLst>
              </a14:hiddenEffects>
            </a:ext>
          </a:extLst>
        </p:spPr>
        <p:txBody>
          <a:bodyPr lIns="91440" tIns="45720" rIns="91440" bIns="45720">
            <a:spAutoFit/>
          </a:bodyPr>
          <a:lstStyle>
            <a:lvl1pPr marL="241300" indent="-241300" eaLnBrk="0" hangingPunct="0">
              <a:defRPr sz="3600">
                <a:solidFill>
                  <a:schemeClr val="tx1"/>
                </a:solidFill>
                <a:latin typeface="Arial" charset="0"/>
                <a:ea typeface="ＭＳ Ｐゴシック" charset="0"/>
                <a:cs typeface="ＭＳ Ｐゴシック" charset="0"/>
              </a:defRPr>
            </a:lvl1pPr>
            <a:lvl2pPr marL="442913" indent="-285750" eaLnBrk="0" hangingPunct="0">
              <a:defRPr sz="3600">
                <a:solidFill>
                  <a:schemeClr val="tx1"/>
                </a:solidFill>
                <a:latin typeface="Arial" charset="0"/>
                <a:ea typeface="ＭＳ Ｐゴシック" charset="0"/>
              </a:defRPr>
            </a:lvl2pPr>
            <a:lvl3pPr marL="1143000" indent="-228600" eaLnBrk="0" hangingPunct="0">
              <a:defRPr sz="3600">
                <a:solidFill>
                  <a:schemeClr val="tx1"/>
                </a:solidFill>
                <a:latin typeface="Arial" charset="0"/>
                <a:ea typeface="ＭＳ Ｐゴシック" charset="0"/>
              </a:defRPr>
            </a:lvl3pPr>
            <a:lvl4pPr marL="1600200" indent="-228600" eaLnBrk="0" hangingPunct="0">
              <a:defRPr sz="3600">
                <a:solidFill>
                  <a:schemeClr val="tx1"/>
                </a:solidFill>
                <a:latin typeface="Arial" charset="0"/>
                <a:ea typeface="ＭＳ Ｐゴシック" charset="0"/>
              </a:defRPr>
            </a:lvl4pPr>
            <a:lvl5pPr marL="2057400" indent="-228600" eaLnBrk="0" hangingPunct="0">
              <a:defRPr sz="3600">
                <a:solidFill>
                  <a:schemeClr val="tx1"/>
                </a:solidFill>
                <a:latin typeface="Arial" charset="0"/>
                <a:ea typeface="ＭＳ Ｐゴシック" charset="0"/>
              </a:defRPr>
            </a:lvl5pPr>
            <a:lvl6pPr marL="2514600" indent="-228600" eaLnBrk="0" fontAlgn="base" hangingPunct="0">
              <a:spcBef>
                <a:spcPct val="0"/>
              </a:spcBef>
              <a:spcAft>
                <a:spcPct val="0"/>
              </a:spcAft>
              <a:defRPr sz="3600">
                <a:solidFill>
                  <a:schemeClr val="tx1"/>
                </a:solidFill>
                <a:latin typeface="Arial" charset="0"/>
                <a:ea typeface="ＭＳ Ｐゴシック" charset="0"/>
              </a:defRPr>
            </a:lvl6pPr>
            <a:lvl7pPr marL="2971800" indent="-228600" eaLnBrk="0" fontAlgn="base" hangingPunct="0">
              <a:spcBef>
                <a:spcPct val="0"/>
              </a:spcBef>
              <a:spcAft>
                <a:spcPct val="0"/>
              </a:spcAft>
              <a:defRPr sz="3600">
                <a:solidFill>
                  <a:schemeClr val="tx1"/>
                </a:solidFill>
                <a:latin typeface="Arial" charset="0"/>
                <a:ea typeface="ＭＳ Ｐゴシック" charset="0"/>
              </a:defRPr>
            </a:lvl7pPr>
            <a:lvl8pPr marL="3429000" indent="-228600" eaLnBrk="0" fontAlgn="base" hangingPunct="0">
              <a:spcBef>
                <a:spcPct val="0"/>
              </a:spcBef>
              <a:spcAft>
                <a:spcPct val="0"/>
              </a:spcAft>
              <a:defRPr sz="3600">
                <a:solidFill>
                  <a:schemeClr val="tx1"/>
                </a:solidFill>
                <a:latin typeface="Arial" charset="0"/>
                <a:ea typeface="ＭＳ Ｐゴシック" charset="0"/>
              </a:defRPr>
            </a:lvl8pPr>
            <a:lvl9pPr marL="3886200" indent="-228600" eaLnBrk="0" fontAlgn="base" hangingPunct="0">
              <a:spcBef>
                <a:spcPct val="0"/>
              </a:spcBef>
              <a:spcAft>
                <a:spcPct val="0"/>
              </a:spcAft>
              <a:defRPr sz="3600">
                <a:solidFill>
                  <a:schemeClr val="tx1"/>
                </a:solidFill>
                <a:latin typeface="Arial" charset="0"/>
                <a:ea typeface="ＭＳ Ｐゴシック" charset="0"/>
              </a:defRPr>
            </a:lvl9pPr>
          </a:lstStyle>
          <a:p>
            <a:pPr lvl="1" eaLnBrk="1" hangingPunct="1">
              <a:buClr>
                <a:srgbClr val="F79646"/>
              </a:buClr>
              <a:buFont typeface="Wingdings" charset="0"/>
              <a:buChar char="§"/>
            </a:pPr>
            <a:r>
              <a:rPr lang="en-US" sz="1800" dirty="0" err="1">
                <a:solidFill>
                  <a:srgbClr val="FFFFFF"/>
                </a:solidFill>
              </a:rPr>
              <a:t>Môi</a:t>
            </a:r>
            <a:r>
              <a:rPr lang="en-US" sz="1800" dirty="0">
                <a:solidFill>
                  <a:srgbClr val="FFFFFF"/>
                </a:solidFill>
              </a:rPr>
              <a:t> </a:t>
            </a:r>
            <a:r>
              <a:rPr lang="en-US" sz="1800" dirty="0" err="1">
                <a:solidFill>
                  <a:srgbClr val="FFFFFF"/>
                </a:solidFill>
              </a:rPr>
              <a:t>trường</a:t>
            </a:r>
            <a:r>
              <a:rPr lang="en-US" sz="1800" dirty="0">
                <a:solidFill>
                  <a:srgbClr val="FFFFFF"/>
                </a:solidFill>
              </a:rPr>
              <a:t> XH </a:t>
            </a:r>
            <a:r>
              <a:rPr lang="en-US" sz="1800" dirty="0" err="1">
                <a:solidFill>
                  <a:srgbClr val="FFFFFF"/>
                </a:solidFill>
              </a:rPr>
              <a:t>khó</a:t>
            </a:r>
            <a:r>
              <a:rPr lang="en-US" sz="1800" dirty="0">
                <a:solidFill>
                  <a:srgbClr val="FFFFFF"/>
                </a:solidFill>
              </a:rPr>
              <a:t> </a:t>
            </a:r>
            <a:r>
              <a:rPr lang="en-US" sz="1800" dirty="0" err="1">
                <a:solidFill>
                  <a:srgbClr val="FFFFFF"/>
                </a:solidFill>
              </a:rPr>
              <a:t>khăn</a:t>
            </a:r>
            <a:r>
              <a:rPr lang="en-US" sz="1800" dirty="0">
                <a:solidFill>
                  <a:srgbClr val="FFFFFF"/>
                </a:solidFill>
              </a:rPr>
              <a:t> , cha </a:t>
            </a:r>
            <a:r>
              <a:rPr lang="en-US" sz="1800" dirty="0" err="1">
                <a:solidFill>
                  <a:srgbClr val="FFFFFF"/>
                </a:solidFill>
              </a:rPr>
              <a:t>mẹ</a:t>
            </a:r>
            <a:r>
              <a:rPr lang="en-US" sz="1800" dirty="0">
                <a:solidFill>
                  <a:srgbClr val="FFFFFF"/>
                </a:solidFill>
              </a:rPr>
              <a:t> </a:t>
            </a:r>
            <a:r>
              <a:rPr lang="en-US" sz="1800" dirty="0" err="1">
                <a:solidFill>
                  <a:srgbClr val="FFFFFF"/>
                </a:solidFill>
              </a:rPr>
              <a:t>không</a:t>
            </a:r>
            <a:r>
              <a:rPr lang="en-US" sz="1800" dirty="0">
                <a:solidFill>
                  <a:srgbClr val="FFFFFF"/>
                </a:solidFill>
              </a:rPr>
              <a:t> </a:t>
            </a:r>
            <a:r>
              <a:rPr lang="en-US" sz="1800" dirty="0" err="1">
                <a:solidFill>
                  <a:srgbClr val="FFFFFF"/>
                </a:solidFill>
              </a:rPr>
              <a:t>thể</a:t>
            </a:r>
            <a:r>
              <a:rPr lang="en-US" sz="1800" dirty="0">
                <a:solidFill>
                  <a:srgbClr val="FFFFFF"/>
                </a:solidFill>
              </a:rPr>
              <a:t> </a:t>
            </a:r>
            <a:r>
              <a:rPr lang="en-US" sz="1800" dirty="0" err="1">
                <a:solidFill>
                  <a:srgbClr val="FFFFFF"/>
                </a:solidFill>
              </a:rPr>
              <a:t>xử</a:t>
            </a:r>
            <a:r>
              <a:rPr lang="en-US" sz="1800" dirty="0">
                <a:solidFill>
                  <a:srgbClr val="FFFFFF"/>
                </a:solidFill>
              </a:rPr>
              <a:t> </a:t>
            </a:r>
            <a:r>
              <a:rPr lang="en-US" sz="1800" dirty="0" err="1">
                <a:solidFill>
                  <a:srgbClr val="FFFFFF"/>
                </a:solidFill>
              </a:rPr>
              <a:t>trí</a:t>
            </a:r>
            <a:r>
              <a:rPr lang="en-US" sz="1800" dirty="0">
                <a:solidFill>
                  <a:srgbClr val="FFFFFF"/>
                </a:solidFill>
              </a:rPr>
              <a:t> </a:t>
            </a:r>
            <a:r>
              <a:rPr lang="en-US" sz="1800" dirty="0" err="1">
                <a:solidFill>
                  <a:srgbClr val="FFFFFF"/>
                </a:solidFill>
              </a:rPr>
              <a:t>tại</a:t>
            </a:r>
            <a:r>
              <a:rPr lang="en-US" sz="1800" dirty="0">
                <a:solidFill>
                  <a:srgbClr val="FFFFFF"/>
                </a:solidFill>
              </a:rPr>
              <a:t> </a:t>
            </a:r>
            <a:r>
              <a:rPr lang="en-US" sz="1800" dirty="0" err="1">
                <a:solidFill>
                  <a:srgbClr val="FFFFFF"/>
                </a:solidFill>
              </a:rPr>
              <a:t>nhà</a:t>
            </a:r>
            <a:endParaRPr lang="en-AU" sz="1800" dirty="0">
              <a:solidFill>
                <a:srgbClr val="FFFFFF"/>
              </a:solidFill>
            </a:endParaRPr>
          </a:p>
          <a:p>
            <a:pPr eaLnBrk="1" hangingPunct="1">
              <a:lnSpc>
                <a:spcPct val="90000"/>
              </a:lnSpc>
              <a:spcBef>
                <a:spcPct val="50000"/>
              </a:spcBef>
              <a:buFontTx/>
              <a:buChar char="•"/>
            </a:pPr>
            <a:endParaRPr lang="en-US" sz="1800" b="1" dirty="0">
              <a:solidFill>
                <a:srgbClr val="FFFFFF"/>
              </a:solidFill>
              <a:cs typeface="Arial" charset="0"/>
            </a:endParaRPr>
          </a:p>
        </p:txBody>
      </p:sp>
      <p:sp>
        <p:nvSpPr>
          <p:cNvPr id="24585" name="Text Box 16"/>
          <p:cNvSpPr txBox="1">
            <a:spLocks noChangeArrowheads="1"/>
          </p:cNvSpPr>
          <p:nvPr/>
        </p:nvSpPr>
        <p:spPr bwMode="black">
          <a:xfrm>
            <a:off x="1365250" y="2209800"/>
            <a:ext cx="1606550" cy="584994"/>
          </a:xfrm>
          <a:prstGeom prst="rect">
            <a:avLst/>
          </a:prstGeom>
          <a:solidFill>
            <a:srgbClr val="FFFFFF"/>
          </a:solidFill>
          <a:ln>
            <a:noFill/>
          </a:ln>
          <a:scene3d>
            <a:camera prst="orthographicFront"/>
            <a:lightRig rig="threePt" dir="t"/>
          </a:scene3d>
          <a:sp3d>
            <a:bevelT/>
          </a:sp3d>
          <a:extLst/>
        </p:spPr>
        <p:txBody>
          <a:bodyPr lIns="91440" tIns="45720" rIns="91440" bIns="45720">
            <a:spAutoFit/>
          </a:bodyPr>
          <a:lstStyle>
            <a:lvl1pPr defTabSz="1828800" eaLnBrk="0" hangingPunct="0">
              <a:defRPr sz="3600">
                <a:solidFill>
                  <a:schemeClr val="tx1"/>
                </a:solidFill>
                <a:latin typeface="Arial" charset="0"/>
                <a:ea typeface="ＭＳ Ｐゴシック" charset="0"/>
                <a:cs typeface="ＭＳ Ｐゴシック" charset="0"/>
              </a:defRPr>
            </a:lvl1pPr>
            <a:lvl2pPr marL="742950" indent="-285750" defTabSz="1828800" eaLnBrk="0" hangingPunct="0">
              <a:defRPr sz="3600">
                <a:solidFill>
                  <a:schemeClr val="tx1"/>
                </a:solidFill>
                <a:latin typeface="Arial" charset="0"/>
                <a:ea typeface="ＭＳ Ｐゴシック" charset="0"/>
              </a:defRPr>
            </a:lvl2pPr>
            <a:lvl3pPr marL="1143000" indent="-228600" defTabSz="1828800" eaLnBrk="0" hangingPunct="0">
              <a:defRPr sz="3600">
                <a:solidFill>
                  <a:schemeClr val="tx1"/>
                </a:solidFill>
                <a:latin typeface="Arial" charset="0"/>
                <a:ea typeface="ＭＳ Ｐゴシック" charset="0"/>
              </a:defRPr>
            </a:lvl3pPr>
            <a:lvl4pPr marL="1600200" indent="-228600" defTabSz="1828800" eaLnBrk="0" hangingPunct="0">
              <a:defRPr sz="3600">
                <a:solidFill>
                  <a:schemeClr val="tx1"/>
                </a:solidFill>
                <a:latin typeface="Arial" charset="0"/>
                <a:ea typeface="ＭＳ Ｐゴシック" charset="0"/>
              </a:defRPr>
            </a:lvl4pPr>
            <a:lvl5pPr marL="2057400" indent="-228600" defTabSz="1828800" eaLnBrk="0" hangingPunct="0">
              <a:defRPr sz="3600">
                <a:solidFill>
                  <a:schemeClr val="tx1"/>
                </a:solidFill>
                <a:latin typeface="Arial" charset="0"/>
                <a:ea typeface="ＭＳ Ｐゴシック" charset="0"/>
              </a:defRPr>
            </a:lvl5pPr>
            <a:lvl6pPr marL="2514600" indent="-228600" defTabSz="1828800" eaLnBrk="0" fontAlgn="base" hangingPunct="0">
              <a:spcBef>
                <a:spcPct val="0"/>
              </a:spcBef>
              <a:spcAft>
                <a:spcPct val="0"/>
              </a:spcAft>
              <a:defRPr sz="3600">
                <a:solidFill>
                  <a:schemeClr val="tx1"/>
                </a:solidFill>
                <a:latin typeface="Arial" charset="0"/>
                <a:ea typeface="ＭＳ Ｐゴシック" charset="0"/>
              </a:defRPr>
            </a:lvl6pPr>
            <a:lvl7pPr marL="2971800" indent="-228600" defTabSz="1828800" eaLnBrk="0" fontAlgn="base" hangingPunct="0">
              <a:spcBef>
                <a:spcPct val="0"/>
              </a:spcBef>
              <a:spcAft>
                <a:spcPct val="0"/>
              </a:spcAft>
              <a:defRPr sz="3600">
                <a:solidFill>
                  <a:schemeClr val="tx1"/>
                </a:solidFill>
                <a:latin typeface="Arial" charset="0"/>
                <a:ea typeface="ＭＳ Ｐゴシック" charset="0"/>
              </a:defRPr>
            </a:lvl7pPr>
            <a:lvl8pPr marL="3429000" indent="-228600" defTabSz="1828800" eaLnBrk="0" fontAlgn="base" hangingPunct="0">
              <a:spcBef>
                <a:spcPct val="0"/>
              </a:spcBef>
              <a:spcAft>
                <a:spcPct val="0"/>
              </a:spcAft>
              <a:defRPr sz="3600">
                <a:solidFill>
                  <a:schemeClr val="tx1"/>
                </a:solidFill>
                <a:latin typeface="Arial" charset="0"/>
                <a:ea typeface="ＭＳ Ｐゴシック" charset="0"/>
              </a:defRPr>
            </a:lvl8pPr>
            <a:lvl9pPr marL="3886200" indent="-228600" defTabSz="1828800" eaLnBrk="0" fontAlgn="base" hangingPunct="0">
              <a:spcBef>
                <a:spcPct val="0"/>
              </a:spcBef>
              <a:spcAft>
                <a:spcPct val="0"/>
              </a:spcAft>
              <a:defRPr sz="3600">
                <a:solidFill>
                  <a:schemeClr val="tx1"/>
                </a:solidFill>
                <a:latin typeface="Arial" charset="0"/>
                <a:ea typeface="ＭＳ Ｐゴシック" charset="0"/>
              </a:defRPr>
            </a:lvl9pPr>
          </a:lstStyle>
          <a:p>
            <a:pPr algn="ctr" eaLnBrk="1" hangingPunct="1">
              <a:spcBef>
                <a:spcPct val="50000"/>
              </a:spcBef>
              <a:defRPr/>
            </a:pPr>
            <a:r>
              <a:rPr lang="en-US" sz="1600" b="1" dirty="0" err="1">
                <a:solidFill>
                  <a:srgbClr val="0000FF"/>
                </a:solidFill>
              </a:rPr>
              <a:t>Đ</a:t>
            </a:r>
            <a:r>
              <a:rPr lang="en-AU" sz="1600" b="1" dirty="0" err="1">
                <a:solidFill>
                  <a:srgbClr val="0000FF"/>
                </a:solidFill>
              </a:rPr>
              <a:t>ánh</a:t>
            </a:r>
            <a:r>
              <a:rPr lang="en-AU" sz="1600" b="1" dirty="0">
                <a:solidFill>
                  <a:srgbClr val="0000FF"/>
                </a:solidFill>
              </a:rPr>
              <a:t> </a:t>
            </a:r>
            <a:r>
              <a:rPr lang="en-AU" sz="1600" b="1" dirty="0" err="1">
                <a:solidFill>
                  <a:srgbClr val="0000FF"/>
                </a:solidFill>
              </a:rPr>
              <a:t>giá</a:t>
            </a:r>
            <a:r>
              <a:rPr lang="en-AU" sz="1600" b="1" dirty="0">
                <a:solidFill>
                  <a:srgbClr val="0000FF"/>
                </a:solidFill>
              </a:rPr>
              <a:t> ban </a:t>
            </a:r>
            <a:r>
              <a:rPr lang="en-AU" sz="1600" b="1" dirty="0" err="1">
                <a:solidFill>
                  <a:srgbClr val="0000FF"/>
                </a:solidFill>
              </a:rPr>
              <a:t>đầu</a:t>
            </a:r>
            <a:endParaRPr lang="en-AU" sz="1600" b="1" dirty="0">
              <a:solidFill>
                <a:srgbClr val="0000FF"/>
              </a:solidFill>
            </a:endParaRPr>
          </a:p>
        </p:txBody>
      </p:sp>
      <p:sp>
        <p:nvSpPr>
          <p:cNvPr id="24586" name="Text Box 17"/>
          <p:cNvSpPr txBox="1">
            <a:spLocks noChangeArrowheads="1"/>
          </p:cNvSpPr>
          <p:nvPr/>
        </p:nvSpPr>
        <p:spPr bwMode="black">
          <a:xfrm>
            <a:off x="3644900" y="1863725"/>
            <a:ext cx="1765300" cy="584994"/>
          </a:xfrm>
          <a:prstGeom prst="rect">
            <a:avLst/>
          </a:prstGeom>
          <a:solidFill>
            <a:srgbClr val="FFFFFF"/>
          </a:solidFill>
          <a:ln>
            <a:noFill/>
          </a:ln>
          <a:scene3d>
            <a:camera prst="orthographicFront"/>
            <a:lightRig rig="threePt" dir="t"/>
          </a:scene3d>
          <a:sp3d>
            <a:bevelT/>
          </a:sp3d>
          <a:extLst/>
        </p:spPr>
        <p:txBody>
          <a:bodyPr lIns="91440" tIns="45720" rIns="91440" bIns="45720">
            <a:spAutoFit/>
          </a:bodyPr>
          <a:lstStyle>
            <a:lvl1pPr defTabSz="1828800" eaLnBrk="0" hangingPunct="0">
              <a:defRPr sz="3600">
                <a:solidFill>
                  <a:schemeClr val="tx1"/>
                </a:solidFill>
                <a:latin typeface="Arial" charset="0"/>
                <a:ea typeface="ＭＳ Ｐゴシック" charset="0"/>
                <a:cs typeface="ＭＳ Ｐゴシック" charset="0"/>
              </a:defRPr>
            </a:lvl1pPr>
            <a:lvl2pPr marL="742950" indent="-285750" defTabSz="1828800" eaLnBrk="0" hangingPunct="0">
              <a:defRPr sz="3600">
                <a:solidFill>
                  <a:schemeClr val="tx1"/>
                </a:solidFill>
                <a:latin typeface="Arial" charset="0"/>
                <a:ea typeface="ＭＳ Ｐゴシック" charset="0"/>
              </a:defRPr>
            </a:lvl2pPr>
            <a:lvl3pPr marL="1143000" indent="-228600" defTabSz="1828800" eaLnBrk="0" hangingPunct="0">
              <a:defRPr sz="3600">
                <a:solidFill>
                  <a:schemeClr val="tx1"/>
                </a:solidFill>
                <a:latin typeface="Arial" charset="0"/>
                <a:ea typeface="ＭＳ Ｐゴシック" charset="0"/>
              </a:defRPr>
            </a:lvl3pPr>
            <a:lvl4pPr marL="1600200" indent="-228600" defTabSz="1828800" eaLnBrk="0" hangingPunct="0">
              <a:defRPr sz="3600">
                <a:solidFill>
                  <a:schemeClr val="tx1"/>
                </a:solidFill>
                <a:latin typeface="Arial" charset="0"/>
                <a:ea typeface="ＭＳ Ｐゴシック" charset="0"/>
              </a:defRPr>
            </a:lvl4pPr>
            <a:lvl5pPr marL="2057400" indent="-228600" defTabSz="1828800" eaLnBrk="0" hangingPunct="0">
              <a:defRPr sz="3600">
                <a:solidFill>
                  <a:schemeClr val="tx1"/>
                </a:solidFill>
                <a:latin typeface="Arial" charset="0"/>
                <a:ea typeface="ＭＳ Ｐゴシック" charset="0"/>
              </a:defRPr>
            </a:lvl5pPr>
            <a:lvl6pPr marL="2514600" indent="-228600" defTabSz="1828800" eaLnBrk="0" fontAlgn="base" hangingPunct="0">
              <a:spcBef>
                <a:spcPct val="0"/>
              </a:spcBef>
              <a:spcAft>
                <a:spcPct val="0"/>
              </a:spcAft>
              <a:defRPr sz="3600">
                <a:solidFill>
                  <a:schemeClr val="tx1"/>
                </a:solidFill>
                <a:latin typeface="Arial" charset="0"/>
                <a:ea typeface="ＭＳ Ｐゴシック" charset="0"/>
              </a:defRPr>
            </a:lvl6pPr>
            <a:lvl7pPr marL="2971800" indent="-228600" defTabSz="1828800" eaLnBrk="0" fontAlgn="base" hangingPunct="0">
              <a:spcBef>
                <a:spcPct val="0"/>
              </a:spcBef>
              <a:spcAft>
                <a:spcPct val="0"/>
              </a:spcAft>
              <a:defRPr sz="3600">
                <a:solidFill>
                  <a:schemeClr val="tx1"/>
                </a:solidFill>
                <a:latin typeface="Arial" charset="0"/>
                <a:ea typeface="ＭＳ Ｐゴシック" charset="0"/>
              </a:defRPr>
            </a:lvl7pPr>
            <a:lvl8pPr marL="3429000" indent="-228600" defTabSz="1828800" eaLnBrk="0" fontAlgn="base" hangingPunct="0">
              <a:spcBef>
                <a:spcPct val="0"/>
              </a:spcBef>
              <a:spcAft>
                <a:spcPct val="0"/>
              </a:spcAft>
              <a:defRPr sz="3600">
                <a:solidFill>
                  <a:schemeClr val="tx1"/>
                </a:solidFill>
                <a:latin typeface="Arial" charset="0"/>
                <a:ea typeface="ＭＳ Ｐゴシック" charset="0"/>
              </a:defRPr>
            </a:lvl8pPr>
            <a:lvl9pPr marL="3886200" indent="-228600" defTabSz="1828800" eaLnBrk="0" fontAlgn="base" hangingPunct="0">
              <a:spcBef>
                <a:spcPct val="0"/>
              </a:spcBef>
              <a:spcAft>
                <a:spcPct val="0"/>
              </a:spcAft>
              <a:defRPr sz="3600">
                <a:solidFill>
                  <a:schemeClr val="tx1"/>
                </a:solidFill>
                <a:latin typeface="Arial" charset="0"/>
                <a:ea typeface="ＭＳ Ｐゴシック" charset="0"/>
              </a:defRPr>
            </a:lvl9pPr>
          </a:lstStyle>
          <a:p>
            <a:pPr algn="ctr" eaLnBrk="1" hangingPunct="1">
              <a:spcBef>
                <a:spcPct val="50000"/>
              </a:spcBef>
              <a:defRPr/>
            </a:pPr>
            <a:r>
              <a:rPr lang="en-US" sz="1600" b="1" dirty="0">
                <a:solidFill>
                  <a:srgbClr val="0000FF"/>
                </a:solidFill>
              </a:rPr>
              <a:t>K</a:t>
            </a:r>
            <a:r>
              <a:rPr lang="en-AU" sz="1600" b="1" dirty="0" err="1">
                <a:solidFill>
                  <a:srgbClr val="0000FF"/>
                </a:solidFill>
              </a:rPr>
              <a:t>hông</a:t>
            </a:r>
            <a:r>
              <a:rPr lang="en-AU" sz="1600" b="1" dirty="0">
                <a:solidFill>
                  <a:srgbClr val="0000FF"/>
                </a:solidFill>
              </a:rPr>
              <a:t> </a:t>
            </a:r>
            <a:r>
              <a:rPr lang="en-AU" sz="1600" b="1" dirty="0" err="1">
                <a:solidFill>
                  <a:srgbClr val="0000FF"/>
                </a:solidFill>
              </a:rPr>
              <a:t>đáp</a:t>
            </a:r>
            <a:r>
              <a:rPr lang="en-AU" sz="1600" b="1" dirty="0">
                <a:solidFill>
                  <a:srgbClr val="0000FF"/>
                </a:solidFill>
              </a:rPr>
              <a:t> </a:t>
            </a:r>
            <a:r>
              <a:rPr lang="en-AU" sz="1600" b="1" dirty="0" err="1">
                <a:solidFill>
                  <a:srgbClr val="0000FF"/>
                </a:solidFill>
              </a:rPr>
              <a:t>ứng</a:t>
            </a:r>
            <a:r>
              <a:rPr lang="en-AU" sz="1600" b="1" dirty="0">
                <a:solidFill>
                  <a:srgbClr val="0000FF"/>
                </a:solidFill>
              </a:rPr>
              <a:t> </a:t>
            </a:r>
            <a:r>
              <a:rPr lang="en-AU" sz="1600" b="1" dirty="0" err="1">
                <a:solidFill>
                  <a:srgbClr val="0000FF"/>
                </a:solidFill>
              </a:rPr>
              <a:t>điều</a:t>
            </a:r>
            <a:r>
              <a:rPr lang="en-AU" sz="1600" b="1" dirty="0">
                <a:solidFill>
                  <a:srgbClr val="0000FF"/>
                </a:solidFill>
              </a:rPr>
              <a:t> </a:t>
            </a:r>
            <a:r>
              <a:rPr lang="en-AU" sz="1600" b="1" dirty="0" err="1">
                <a:solidFill>
                  <a:srgbClr val="0000FF"/>
                </a:solidFill>
              </a:rPr>
              <a:t>trị</a:t>
            </a:r>
            <a:r>
              <a:rPr lang="en-AU" sz="1600" b="1" dirty="0">
                <a:solidFill>
                  <a:srgbClr val="0000FF"/>
                </a:solidFill>
              </a:rPr>
              <a:t> ban </a:t>
            </a:r>
            <a:r>
              <a:rPr lang="en-AU" sz="1600" b="1" dirty="0" err="1">
                <a:solidFill>
                  <a:srgbClr val="0000FF"/>
                </a:solidFill>
              </a:rPr>
              <a:t>đầu</a:t>
            </a:r>
            <a:endParaRPr lang="en-AU" sz="1600" b="1" dirty="0">
              <a:solidFill>
                <a:srgbClr val="0000FF"/>
              </a:solidFill>
            </a:endParaRPr>
          </a:p>
        </p:txBody>
      </p:sp>
      <p:sp>
        <p:nvSpPr>
          <p:cNvPr id="24587" name="Text Box 18"/>
          <p:cNvSpPr txBox="1">
            <a:spLocks noChangeArrowheads="1"/>
          </p:cNvSpPr>
          <p:nvPr/>
        </p:nvSpPr>
        <p:spPr bwMode="black">
          <a:xfrm>
            <a:off x="5829300" y="1624013"/>
            <a:ext cx="2057400" cy="584994"/>
          </a:xfrm>
          <a:prstGeom prst="rect">
            <a:avLst/>
          </a:prstGeom>
          <a:solidFill>
            <a:srgbClr val="FFFFFF"/>
          </a:solidFill>
          <a:ln>
            <a:noFill/>
          </a:ln>
          <a:scene3d>
            <a:camera prst="orthographicFront"/>
            <a:lightRig rig="threePt" dir="t"/>
          </a:scene3d>
          <a:sp3d>
            <a:bevelT/>
          </a:sp3d>
          <a:extLst/>
        </p:spPr>
        <p:txBody>
          <a:bodyPr lIns="91440" tIns="45720" rIns="91440" bIns="45720">
            <a:spAutoFit/>
          </a:bodyPr>
          <a:lstStyle>
            <a:lvl1pPr defTabSz="1828800" eaLnBrk="0" hangingPunct="0">
              <a:defRPr sz="3600">
                <a:solidFill>
                  <a:schemeClr val="tx1"/>
                </a:solidFill>
                <a:latin typeface="Arial" charset="0"/>
                <a:ea typeface="ＭＳ Ｐゴシック" charset="0"/>
                <a:cs typeface="ＭＳ Ｐゴシック" charset="0"/>
              </a:defRPr>
            </a:lvl1pPr>
            <a:lvl2pPr marL="742950" indent="-285750" defTabSz="1828800" eaLnBrk="0" hangingPunct="0">
              <a:defRPr sz="3600">
                <a:solidFill>
                  <a:schemeClr val="tx1"/>
                </a:solidFill>
                <a:latin typeface="Arial" charset="0"/>
                <a:ea typeface="ＭＳ Ｐゴシック" charset="0"/>
              </a:defRPr>
            </a:lvl2pPr>
            <a:lvl3pPr marL="1143000" indent="-228600" defTabSz="1828800" eaLnBrk="0" hangingPunct="0">
              <a:defRPr sz="3600">
                <a:solidFill>
                  <a:schemeClr val="tx1"/>
                </a:solidFill>
                <a:latin typeface="Arial" charset="0"/>
                <a:ea typeface="ＭＳ Ｐゴシック" charset="0"/>
              </a:defRPr>
            </a:lvl3pPr>
            <a:lvl4pPr marL="1600200" indent="-228600" defTabSz="1828800" eaLnBrk="0" hangingPunct="0">
              <a:defRPr sz="3600">
                <a:solidFill>
                  <a:schemeClr val="tx1"/>
                </a:solidFill>
                <a:latin typeface="Arial" charset="0"/>
                <a:ea typeface="ＭＳ Ｐゴシック" charset="0"/>
              </a:defRPr>
            </a:lvl4pPr>
            <a:lvl5pPr marL="2057400" indent="-228600" defTabSz="1828800" eaLnBrk="0" hangingPunct="0">
              <a:defRPr sz="3600">
                <a:solidFill>
                  <a:schemeClr val="tx1"/>
                </a:solidFill>
                <a:latin typeface="Arial" charset="0"/>
                <a:ea typeface="ＭＳ Ｐゴシック" charset="0"/>
              </a:defRPr>
            </a:lvl5pPr>
            <a:lvl6pPr marL="2514600" indent="-228600" defTabSz="1828800" eaLnBrk="0" fontAlgn="base" hangingPunct="0">
              <a:spcBef>
                <a:spcPct val="0"/>
              </a:spcBef>
              <a:spcAft>
                <a:spcPct val="0"/>
              </a:spcAft>
              <a:defRPr sz="3600">
                <a:solidFill>
                  <a:schemeClr val="tx1"/>
                </a:solidFill>
                <a:latin typeface="Arial" charset="0"/>
                <a:ea typeface="ＭＳ Ｐゴシック" charset="0"/>
              </a:defRPr>
            </a:lvl6pPr>
            <a:lvl7pPr marL="2971800" indent="-228600" defTabSz="1828800" eaLnBrk="0" fontAlgn="base" hangingPunct="0">
              <a:spcBef>
                <a:spcPct val="0"/>
              </a:spcBef>
              <a:spcAft>
                <a:spcPct val="0"/>
              </a:spcAft>
              <a:defRPr sz="3600">
                <a:solidFill>
                  <a:schemeClr val="tx1"/>
                </a:solidFill>
                <a:latin typeface="Arial" charset="0"/>
                <a:ea typeface="ＭＳ Ｐゴシック" charset="0"/>
              </a:defRPr>
            </a:lvl7pPr>
            <a:lvl8pPr marL="3429000" indent="-228600" defTabSz="1828800" eaLnBrk="0" fontAlgn="base" hangingPunct="0">
              <a:spcBef>
                <a:spcPct val="0"/>
              </a:spcBef>
              <a:spcAft>
                <a:spcPct val="0"/>
              </a:spcAft>
              <a:defRPr sz="3600">
                <a:solidFill>
                  <a:schemeClr val="tx1"/>
                </a:solidFill>
                <a:latin typeface="Arial" charset="0"/>
                <a:ea typeface="ＭＳ Ｐゴシック" charset="0"/>
              </a:defRPr>
            </a:lvl8pPr>
            <a:lvl9pPr marL="3886200" indent="-228600" defTabSz="1828800" eaLnBrk="0" fontAlgn="base" hangingPunct="0">
              <a:spcBef>
                <a:spcPct val="0"/>
              </a:spcBef>
              <a:spcAft>
                <a:spcPct val="0"/>
              </a:spcAft>
              <a:defRPr sz="3600">
                <a:solidFill>
                  <a:schemeClr val="tx1"/>
                </a:solidFill>
                <a:latin typeface="Arial" charset="0"/>
                <a:ea typeface="ＭＳ Ｐゴシック" charset="0"/>
              </a:defRPr>
            </a:lvl9pPr>
          </a:lstStyle>
          <a:p>
            <a:pPr algn="ctr" eaLnBrk="1" hangingPunct="1">
              <a:spcBef>
                <a:spcPct val="50000"/>
              </a:spcBef>
              <a:defRPr/>
            </a:pPr>
            <a:r>
              <a:rPr lang="en-US" sz="1600" b="1" dirty="0" err="1">
                <a:solidFill>
                  <a:srgbClr val="0000FF"/>
                </a:solidFill>
              </a:rPr>
              <a:t>Không</a:t>
            </a:r>
            <a:r>
              <a:rPr lang="en-US" sz="1600" b="1" dirty="0">
                <a:solidFill>
                  <a:srgbClr val="0000FF"/>
                </a:solidFill>
              </a:rPr>
              <a:t> </a:t>
            </a:r>
            <a:r>
              <a:rPr lang="en-US" sz="1600" b="1" dirty="0" err="1">
                <a:solidFill>
                  <a:srgbClr val="0000FF"/>
                </a:solidFill>
              </a:rPr>
              <a:t>khả</a:t>
            </a:r>
            <a:r>
              <a:rPr lang="en-US" sz="1600" b="1" dirty="0">
                <a:solidFill>
                  <a:srgbClr val="0000FF"/>
                </a:solidFill>
              </a:rPr>
              <a:t> </a:t>
            </a:r>
            <a:r>
              <a:rPr lang="en-US" sz="1600" b="1" dirty="0" err="1">
                <a:solidFill>
                  <a:srgbClr val="0000FF"/>
                </a:solidFill>
              </a:rPr>
              <a:t>năng</a:t>
            </a:r>
            <a:r>
              <a:rPr lang="en-US" sz="1600" b="1" dirty="0">
                <a:solidFill>
                  <a:srgbClr val="0000FF"/>
                </a:solidFill>
              </a:rPr>
              <a:t> </a:t>
            </a:r>
            <a:r>
              <a:rPr lang="en-US" sz="1600" b="1" dirty="0" err="1">
                <a:solidFill>
                  <a:srgbClr val="0000FF"/>
                </a:solidFill>
              </a:rPr>
              <a:t>xử</a:t>
            </a:r>
            <a:r>
              <a:rPr lang="en-US" sz="1600" b="1" dirty="0">
                <a:solidFill>
                  <a:srgbClr val="0000FF"/>
                </a:solidFill>
              </a:rPr>
              <a:t> </a:t>
            </a:r>
            <a:r>
              <a:rPr lang="en-US" sz="1600" b="1" dirty="0" err="1">
                <a:solidFill>
                  <a:srgbClr val="0000FF"/>
                </a:solidFill>
              </a:rPr>
              <a:t>trí</a:t>
            </a:r>
            <a:r>
              <a:rPr lang="en-US" sz="1600" b="1" dirty="0">
                <a:solidFill>
                  <a:srgbClr val="0000FF"/>
                </a:solidFill>
              </a:rPr>
              <a:t> </a:t>
            </a:r>
            <a:r>
              <a:rPr lang="en-US" sz="1600" b="1" dirty="0" err="1">
                <a:solidFill>
                  <a:srgbClr val="0000FF"/>
                </a:solidFill>
              </a:rPr>
              <a:t>tại</a:t>
            </a:r>
            <a:r>
              <a:rPr lang="en-US" sz="1600" b="1" dirty="0">
                <a:solidFill>
                  <a:srgbClr val="0000FF"/>
                </a:solidFill>
              </a:rPr>
              <a:t> </a:t>
            </a:r>
            <a:r>
              <a:rPr lang="en-US" sz="1600" b="1" dirty="0" err="1">
                <a:solidFill>
                  <a:srgbClr val="0000FF"/>
                </a:solidFill>
              </a:rPr>
              <a:t>nhà</a:t>
            </a:r>
            <a:r>
              <a:rPr lang="en-US" sz="1600" b="1" dirty="0">
                <a:solidFill>
                  <a:srgbClr val="0000FF"/>
                </a:solidFill>
              </a:rPr>
              <a:t> </a:t>
            </a:r>
          </a:p>
        </p:txBody>
      </p:sp>
      <p:sp>
        <p:nvSpPr>
          <p:cNvPr id="27666" name="Rectangle 23"/>
          <p:cNvSpPr>
            <a:spLocks noGrp="1" noChangeArrowheads="1"/>
          </p:cNvSpPr>
          <p:nvPr>
            <p:ph type="title"/>
          </p:nvPr>
        </p:nvSpPr>
        <p:spPr>
          <a:xfrm>
            <a:off x="954088" y="415925"/>
            <a:ext cx="7773988" cy="688975"/>
          </a:xfrm>
        </p:spPr>
        <p:txBody>
          <a:bodyPr>
            <a:normAutofit fontScale="90000"/>
          </a:bodyPr>
          <a:lstStyle/>
          <a:p>
            <a:pPr algn="ctr" eaLnBrk="1" hangingPunct="1"/>
            <a:r>
              <a:rPr lang="en-AU" sz="3000" dirty="0" err="1">
                <a:solidFill>
                  <a:srgbClr val="FF0000"/>
                </a:solidFill>
                <a:latin typeface="Arial" charset="0"/>
                <a:cs typeface="Arial" charset="0"/>
              </a:rPr>
              <a:t>Nhập</a:t>
            </a:r>
            <a:r>
              <a:rPr lang="en-AU" sz="3000" dirty="0">
                <a:solidFill>
                  <a:srgbClr val="FF0000"/>
                </a:solidFill>
                <a:latin typeface="Arial" charset="0"/>
                <a:cs typeface="Arial" charset="0"/>
              </a:rPr>
              <a:t> </a:t>
            </a:r>
            <a:r>
              <a:rPr lang="en-AU" sz="3000" dirty="0" err="1">
                <a:solidFill>
                  <a:srgbClr val="FF0000"/>
                </a:solidFill>
                <a:latin typeface="Arial" charset="0"/>
                <a:cs typeface="Arial" charset="0"/>
              </a:rPr>
              <a:t>viện</a:t>
            </a:r>
            <a:r>
              <a:rPr lang="en-AU" sz="3000" dirty="0">
                <a:solidFill>
                  <a:srgbClr val="FF0000"/>
                </a:solidFill>
                <a:latin typeface="Arial" charset="0"/>
                <a:cs typeface="Arial" charset="0"/>
              </a:rPr>
              <a:t> </a:t>
            </a:r>
            <a:r>
              <a:rPr lang="en-AU" sz="3000" dirty="0" err="1">
                <a:solidFill>
                  <a:srgbClr val="FF0000"/>
                </a:solidFill>
                <a:latin typeface="Arial" charset="0"/>
                <a:cs typeface="Arial" charset="0"/>
              </a:rPr>
              <a:t>ngay</a:t>
            </a:r>
            <a:r>
              <a:rPr lang="en-AU" sz="3000" dirty="0">
                <a:solidFill>
                  <a:srgbClr val="FF0000"/>
                </a:solidFill>
                <a:latin typeface="Arial" charset="0"/>
                <a:cs typeface="Arial" charset="0"/>
              </a:rPr>
              <a:t> </a:t>
            </a:r>
            <a:r>
              <a:rPr lang="en-AU" sz="3000" dirty="0" err="1">
                <a:solidFill>
                  <a:srgbClr val="FF0000"/>
                </a:solidFill>
                <a:latin typeface="Arial" charset="0"/>
                <a:cs typeface="Arial" charset="0"/>
              </a:rPr>
              <a:t>lập</a:t>
            </a:r>
            <a:r>
              <a:rPr lang="en-AU" sz="3000" dirty="0">
                <a:solidFill>
                  <a:srgbClr val="FF0000"/>
                </a:solidFill>
                <a:latin typeface="Arial" charset="0"/>
                <a:cs typeface="Arial" charset="0"/>
              </a:rPr>
              <a:t> </a:t>
            </a:r>
            <a:r>
              <a:rPr lang="en-AU" sz="3000" dirty="0" err="1">
                <a:solidFill>
                  <a:srgbClr val="FF0000"/>
                </a:solidFill>
                <a:latin typeface="Arial" charset="0"/>
                <a:cs typeface="Arial" charset="0"/>
              </a:rPr>
              <a:t>tức</a:t>
            </a:r>
            <a:r>
              <a:rPr lang="en-AU" sz="3000" dirty="0">
                <a:solidFill>
                  <a:srgbClr val="FF0000"/>
                </a:solidFill>
                <a:latin typeface="Arial" charset="0"/>
                <a:cs typeface="Arial" charset="0"/>
              </a:rPr>
              <a:t> </a:t>
            </a:r>
            <a:r>
              <a:rPr lang="en-AU" sz="3000" dirty="0" err="1">
                <a:solidFill>
                  <a:srgbClr val="FF0000"/>
                </a:solidFill>
                <a:latin typeface="Arial" charset="0"/>
                <a:cs typeface="Arial" charset="0"/>
              </a:rPr>
              <a:t>khi</a:t>
            </a:r>
            <a:r>
              <a:rPr lang="en-AU" sz="3000" dirty="0">
                <a:solidFill>
                  <a:srgbClr val="FF0000"/>
                </a:solidFill>
                <a:latin typeface="Arial" charset="0"/>
                <a:cs typeface="Arial" charset="0"/>
              </a:rPr>
              <a:t> </a:t>
            </a:r>
            <a:r>
              <a:rPr lang="en-AU" sz="3000" dirty="0" err="1">
                <a:solidFill>
                  <a:srgbClr val="FF0000"/>
                </a:solidFill>
                <a:latin typeface="Arial" charset="0"/>
                <a:cs typeface="Arial" charset="0"/>
              </a:rPr>
              <a:t>có</a:t>
            </a:r>
            <a:r>
              <a:rPr lang="en-AU" sz="3000" dirty="0">
                <a:solidFill>
                  <a:srgbClr val="FF0000"/>
                </a:solidFill>
                <a:latin typeface="Arial" charset="0"/>
                <a:cs typeface="Arial" charset="0"/>
              </a:rPr>
              <a:t> </a:t>
            </a:r>
            <a:r>
              <a:rPr lang="en-AU" sz="3000" dirty="0" err="1">
                <a:solidFill>
                  <a:srgbClr val="FF0000"/>
                </a:solidFill>
                <a:latin typeface="Arial" charset="0"/>
                <a:cs typeface="Arial" charset="0"/>
              </a:rPr>
              <a:t>bất</a:t>
            </a:r>
            <a:r>
              <a:rPr lang="en-AU" sz="3000" dirty="0">
                <a:solidFill>
                  <a:srgbClr val="FF0000"/>
                </a:solidFill>
                <a:latin typeface="Arial" charset="0"/>
                <a:cs typeface="Arial" charset="0"/>
              </a:rPr>
              <a:t> </a:t>
            </a:r>
            <a:r>
              <a:rPr lang="en-AU" sz="3000" dirty="0" err="1">
                <a:solidFill>
                  <a:srgbClr val="FF0000"/>
                </a:solidFill>
                <a:latin typeface="Arial" charset="0"/>
                <a:cs typeface="Arial" charset="0"/>
              </a:rPr>
              <a:t>kỳ</a:t>
            </a:r>
            <a:r>
              <a:rPr lang="en-AU" sz="3000" dirty="0">
                <a:solidFill>
                  <a:srgbClr val="FF0000"/>
                </a:solidFill>
                <a:latin typeface="Arial" charset="0"/>
                <a:cs typeface="Arial" charset="0"/>
              </a:rPr>
              <a:t> </a:t>
            </a:r>
            <a:r>
              <a:rPr lang="en-AU" sz="3000" dirty="0" err="1">
                <a:solidFill>
                  <a:srgbClr val="FF0000"/>
                </a:solidFill>
                <a:latin typeface="Arial" charset="0"/>
                <a:cs typeface="Arial" charset="0"/>
              </a:rPr>
              <a:t>dấu</a:t>
            </a:r>
            <a:r>
              <a:rPr lang="en-AU" sz="3000" dirty="0">
                <a:solidFill>
                  <a:srgbClr val="FF0000"/>
                </a:solidFill>
                <a:latin typeface="Arial" charset="0"/>
                <a:cs typeface="Arial" charset="0"/>
              </a:rPr>
              <a:t> </a:t>
            </a:r>
            <a:r>
              <a:rPr lang="en-AU" sz="3000" dirty="0" err="1">
                <a:solidFill>
                  <a:srgbClr val="FF0000"/>
                </a:solidFill>
                <a:latin typeface="Arial" charset="0"/>
                <a:cs typeface="Arial" charset="0"/>
              </a:rPr>
              <a:t>hiệu</a:t>
            </a:r>
            <a:r>
              <a:rPr lang="en-AU" sz="3000" dirty="0">
                <a:solidFill>
                  <a:srgbClr val="FF0000"/>
                </a:solidFill>
                <a:latin typeface="Arial" charset="0"/>
                <a:cs typeface="Arial" charset="0"/>
              </a:rPr>
              <a:t> </a:t>
            </a:r>
            <a:r>
              <a:rPr lang="en-AU" sz="3000" dirty="0" err="1">
                <a:solidFill>
                  <a:srgbClr val="FF0000"/>
                </a:solidFill>
                <a:latin typeface="Arial" charset="0"/>
                <a:cs typeface="Arial" charset="0"/>
              </a:rPr>
              <a:t>nào</a:t>
            </a:r>
            <a:r>
              <a:rPr lang="en-AU" sz="3000" dirty="0">
                <a:solidFill>
                  <a:srgbClr val="FF0000"/>
                </a:solidFill>
                <a:latin typeface="Arial" charset="0"/>
                <a:cs typeface="Arial" charset="0"/>
              </a:rPr>
              <a:t> </a:t>
            </a:r>
            <a:r>
              <a:rPr lang="en-AU" sz="3000" dirty="0" err="1">
                <a:solidFill>
                  <a:srgbClr val="FF0000"/>
                </a:solidFill>
                <a:latin typeface="Arial" charset="0"/>
                <a:cs typeface="Arial" charset="0"/>
              </a:rPr>
              <a:t>sau</a:t>
            </a:r>
            <a:r>
              <a:rPr lang="en-AU" sz="3000" dirty="0">
                <a:solidFill>
                  <a:srgbClr val="FF0000"/>
                </a:solidFill>
                <a:latin typeface="Arial" charset="0"/>
                <a:cs typeface="Arial" charset="0"/>
              </a:rPr>
              <a:t> </a:t>
            </a:r>
            <a:r>
              <a:rPr lang="en-AU" sz="3000" dirty="0" err="1">
                <a:solidFill>
                  <a:srgbClr val="FF0000"/>
                </a:solidFill>
                <a:latin typeface="Arial" charset="0"/>
                <a:cs typeface="Arial" charset="0"/>
              </a:rPr>
              <a:t>đây</a:t>
            </a:r>
            <a:endParaRPr lang="en-US" sz="3000" dirty="0">
              <a:solidFill>
                <a:srgbClr val="FF0000"/>
              </a:solidFill>
              <a:latin typeface=".VnMystical" charset="0"/>
            </a:endParaRPr>
          </a:p>
        </p:txBody>
      </p:sp>
    </p:spTree>
    <p:extLst>
      <p:ext uri="{BB962C8B-B14F-4D97-AF65-F5344CB8AC3E}">
        <p14:creationId xmlns:p14="http://schemas.microsoft.com/office/powerpoint/2010/main" val="61387552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body" idx="1"/>
          </p:nvPr>
        </p:nvSpPr>
        <p:spPr>
          <a:xfrm>
            <a:off x="685800" y="2209800"/>
            <a:ext cx="7696200" cy="2286000"/>
          </a:xfrm>
          <a:ln w="38100">
            <a:solidFill>
              <a:srgbClr val="FF0000"/>
            </a:solidFill>
            <a:miter lim="800000"/>
            <a:headEnd/>
            <a:tailEnd/>
          </a:ln>
        </p:spPr>
        <p:txBody>
          <a:bodyPr/>
          <a:lstStyle/>
          <a:p>
            <a:pPr algn="ctr">
              <a:buFont typeface="Wingdings" charset="0"/>
              <a:buNone/>
            </a:pPr>
            <a:r>
              <a:rPr lang="en-US">
                <a:solidFill>
                  <a:srgbClr val="3366FF"/>
                </a:solidFill>
                <a:latin typeface="Arial" charset="0"/>
              </a:rPr>
              <a:t>THỞ OXY</a:t>
            </a:r>
          </a:p>
          <a:p>
            <a:pPr algn="ctr">
              <a:buFont typeface="Wingdings" charset="0"/>
              <a:buNone/>
            </a:pPr>
            <a:r>
              <a:rPr lang="en-US">
                <a:solidFill>
                  <a:srgbClr val="3366FF"/>
                </a:solidFill>
                <a:latin typeface="Arial" charset="0"/>
              </a:rPr>
              <a:t>DÃN PHẾ QUẢN</a:t>
            </a:r>
            <a:r>
              <a:rPr lang="tr-TR">
                <a:solidFill>
                  <a:srgbClr val="3366FF"/>
                </a:solidFill>
                <a:latin typeface="Arial" charset="0"/>
              </a:rPr>
              <a:t> </a:t>
            </a:r>
          </a:p>
          <a:p>
            <a:pPr algn="ctr">
              <a:buFont typeface="Wingdings" charset="0"/>
              <a:buNone/>
            </a:pPr>
            <a:r>
              <a:rPr lang="en-US">
                <a:solidFill>
                  <a:srgbClr val="3366FF"/>
                </a:solidFill>
                <a:latin typeface="Arial" charset="0"/>
              </a:rPr>
              <a:t>DÙNG CORTICOIDES TOÀN THÂN</a:t>
            </a:r>
            <a:endParaRPr lang="tr-TR">
              <a:solidFill>
                <a:srgbClr val="3366FF"/>
              </a:solidFill>
              <a:latin typeface="Arial" charset="0"/>
            </a:endParaRPr>
          </a:p>
        </p:txBody>
      </p:sp>
      <p:sp>
        <p:nvSpPr>
          <p:cNvPr id="129029" name="Text Box 5"/>
          <p:cNvSpPr txBox="1">
            <a:spLocks noChangeArrowheads="1"/>
          </p:cNvSpPr>
          <p:nvPr/>
        </p:nvSpPr>
        <p:spPr bwMode="auto">
          <a:xfrm>
            <a:off x="609600" y="609600"/>
            <a:ext cx="8382000" cy="708025"/>
          </a:xfrm>
          <a:prstGeom prst="rect">
            <a:avLst/>
          </a:prstGeom>
          <a:noFill/>
          <a:ln w="9525">
            <a:noFill/>
            <a:miter lim="800000"/>
            <a:headEnd/>
            <a:tailEnd/>
          </a:ln>
          <a:effectLst>
            <a:prstShdw prst="shdw17" dist="17961" dir="2700000">
              <a:schemeClr val="accent1">
                <a:gamma/>
                <a:shade val="60000"/>
                <a:invGamma/>
                <a:alpha val="74998"/>
              </a:schemeClr>
            </a:prstShdw>
          </a:effectLst>
          <a:extLst>
            <a:ext uri="{909E8E84-426E-40dd-AFC4-6F175D3DCCD1}">
              <a14:hiddenFill xmlns:a14="http://schemas.microsoft.com/office/drawing/2010/main" xmlns="">
                <a:solidFill>
                  <a:schemeClr val="accent1"/>
                </a:solidFill>
              </a14:hiddenFill>
            </a:ext>
          </a:extLst>
        </p:spPr>
        <p:txBody>
          <a:bodyPr>
            <a:spAutoFit/>
          </a:bodyPr>
          <a:lstStyle/>
          <a:p>
            <a:pPr algn="ctr">
              <a:defRPr/>
            </a:pPr>
            <a:r>
              <a:rPr lang="en-US" sz="4000" dirty="0">
                <a:solidFill>
                  <a:srgbClr val="FFFF00"/>
                </a:solidFill>
                <a:latin typeface="Times New Roman" charset="0"/>
                <a:ea typeface="+mn-ea"/>
                <a:cs typeface="+mn-cs"/>
              </a:rPr>
              <a:t>      </a:t>
            </a:r>
            <a:r>
              <a:rPr lang="en-US" sz="3000" dirty="0">
                <a:solidFill>
                  <a:srgbClr val="FF0000"/>
                </a:solidFill>
                <a:latin typeface="Arial"/>
                <a:ea typeface="+mn-ea"/>
                <a:cs typeface="Arial"/>
              </a:rPr>
              <a:t>ĐIỀU TRỊ CƠN </a:t>
            </a:r>
            <a:r>
              <a:rPr lang="de-DE" sz="3000" dirty="0">
                <a:solidFill>
                  <a:srgbClr val="FF0000"/>
                </a:solidFill>
                <a:latin typeface="Arial"/>
                <a:ea typeface="+mn-ea"/>
                <a:cs typeface="Arial"/>
              </a:rPr>
              <a:t>HEN</a:t>
            </a:r>
            <a:r>
              <a:rPr lang="en-US" sz="3000" dirty="0">
                <a:solidFill>
                  <a:srgbClr val="FF0000"/>
                </a:solidFill>
                <a:latin typeface="Arial"/>
                <a:ea typeface="+mn-ea"/>
                <a:cs typeface="Arial"/>
              </a:rPr>
              <a:t> CẤP </a:t>
            </a:r>
            <a:r>
              <a:rPr lang="tr-TR" sz="3000" dirty="0">
                <a:solidFill>
                  <a:srgbClr val="FF0000"/>
                </a:solidFill>
                <a:latin typeface="Arial"/>
                <a:ea typeface="+mn-ea"/>
                <a:cs typeface="Arial"/>
              </a:rPr>
              <a:t> </a:t>
            </a:r>
          </a:p>
        </p:txBody>
      </p:sp>
    </p:spTree>
    <p:extLst>
      <p:ext uri="{BB962C8B-B14F-4D97-AF65-F5344CB8AC3E}">
        <p14:creationId xmlns:p14="http://schemas.microsoft.com/office/powerpoint/2010/main" val="2273560594"/>
      </p:ext>
    </p:extLst>
  </p:cSld>
  <p:clrMapOvr>
    <a:masterClrMapping/>
  </p:clrMapOvr>
  <p:transition spd="med">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3"/>
          <p:cNvGraphicFramePr>
            <a:graphicFrameLocks noGrp="1"/>
          </p:cNvGraphicFramePr>
          <p:nvPr>
            <p:extLst>
              <p:ext uri="{D42A27DB-BD31-4B8C-83A1-F6EECF244321}">
                <p14:modId xmlns:p14="http://schemas.microsoft.com/office/powerpoint/2010/main" val="3024372878"/>
              </p:ext>
            </p:extLst>
          </p:nvPr>
        </p:nvGraphicFramePr>
        <p:xfrm>
          <a:off x="434975" y="1143000"/>
          <a:ext cx="8302625" cy="4395484"/>
        </p:xfrm>
        <a:graphic>
          <a:graphicData uri="http://schemas.openxmlformats.org/drawingml/2006/table">
            <a:tbl>
              <a:tblPr/>
              <a:tblGrid>
                <a:gridCol w="1712913">
                  <a:extLst>
                    <a:ext uri="{9D8B030D-6E8A-4147-A177-3AD203B41FA5}">
                      <a16:colId xmlns:a16="http://schemas.microsoft.com/office/drawing/2014/main" val="20000"/>
                    </a:ext>
                  </a:extLst>
                </a:gridCol>
                <a:gridCol w="174625">
                  <a:extLst>
                    <a:ext uri="{9D8B030D-6E8A-4147-A177-3AD203B41FA5}">
                      <a16:colId xmlns:a16="http://schemas.microsoft.com/office/drawing/2014/main" val="20001"/>
                    </a:ext>
                  </a:extLst>
                </a:gridCol>
                <a:gridCol w="6415087">
                  <a:extLst>
                    <a:ext uri="{9D8B030D-6E8A-4147-A177-3AD203B41FA5}">
                      <a16:colId xmlns:a16="http://schemas.microsoft.com/office/drawing/2014/main" val="20002"/>
                    </a:ext>
                  </a:extLst>
                </a:gridCol>
              </a:tblGrid>
              <a:tr h="44877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err="1">
                          <a:ln>
                            <a:noFill/>
                          </a:ln>
                          <a:solidFill>
                            <a:srgbClr val="0000FF"/>
                          </a:solidFill>
                          <a:effectLst/>
                          <a:latin typeface="Arial" charset="0"/>
                          <a:ea typeface="ＭＳ Ｐゴシック" charset="0"/>
                          <a:cs typeface="Arial" charset="0"/>
                        </a:rPr>
                        <a:t>Đ</a:t>
                      </a:r>
                      <a:r>
                        <a:rPr kumimoji="0" lang="en-AU" sz="2000" b="1" i="0" u="none" strike="noStrike" cap="none" normalizeH="0" baseline="0" dirty="0" err="1">
                          <a:ln>
                            <a:noFill/>
                          </a:ln>
                          <a:solidFill>
                            <a:srgbClr val="0000FF"/>
                          </a:solidFill>
                          <a:effectLst/>
                          <a:latin typeface="Arial" charset="0"/>
                          <a:ea typeface="ＭＳ Ｐゴシック" charset="0"/>
                          <a:cs typeface="Arial" charset="0"/>
                        </a:rPr>
                        <a:t>iều</a:t>
                      </a:r>
                      <a:r>
                        <a:rPr kumimoji="0" lang="en-AU" sz="2000" b="1" i="0" u="none" strike="noStrike" cap="none" normalizeH="0" baseline="0" dirty="0">
                          <a:ln>
                            <a:noFill/>
                          </a:ln>
                          <a:solidFill>
                            <a:srgbClr val="0000FF"/>
                          </a:solidFill>
                          <a:effectLst/>
                          <a:latin typeface="Arial" charset="0"/>
                          <a:ea typeface="ＭＳ Ｐゴシック" charset="0"/>
                          <a:cs typeface="Arial" charset="0"/>
                        </a:rPr>
                        <a:t> </a:t>
                      </a:r>
                      <a:r>
                        <a:rPr kumimoji="0" lang="en-AU" sz="2000" b="1" i="0" u="none" strike="noStrike" cap="none" normalizeH="0" baseline="0" dirty="0" err="1">
                          <a:ln>
                            <a:noFill/>
                          </a:ln>
                          <a:solidFill>
                            <a:srgbClr val="0000FF"/>
                          </a:solidFill>
                          <a:effectLst/>
                          <a:latin typeface="Arial" charset="0"/>
                          <a:ea typeface="ＭＳ Ｐゴシック" charset="0"/>
                          <a:cs typeface="Arial" charset="0"/>
                        </a:rPr>
                        <a:t>trị</a:t>
                      </a:r>
                      <a:r>
                        <a:rPr kumimoji="0" lang="en-AU" sz="2000" b="1" i="0" u="none" strike="noStrike" cap="none" normalizeH="0" baseline="0" dirty="0">
                          <a:ln>
                            <a:noFill/>
                          </a:ln>
                          <a:solidFill>
                            <a:srgbClr val="0000FF"/>
                          </a:solidFill>
                          <a:effectLst/>
                          <a:latin typeface="Arial" charset="0"/>
                          <a:ea typeface="ＭＳ Ｐゴシック" charset="0"/>
                          <a:cs typeface="Arial" charset="0"/>
                        </a:rPr>
                        <a:t> </a:t>
                      </a:r>
                    </a:p>
                  </a:txBody>
                  <a:tcPr marL="90000" marR="90000" marT="71989" marB="71989" anchor="ctr" horzOverflow="overflow">
                    <a:lnL w="6350" cap="flat" cmpd="sng" algn="ctr">
                      <a:solidFill>
                        <a:srgbClr val="F79646"/>
                      </a:solidFill>
                      <a:prstDash val="solid"/>
                      <a:round/>
                      <a:headEnd type="none" w="med" len="med"/>
                      <a:tailEnd type="none" w="med" len="med"/>
                    </a:lnL>
                    <a:lnR>
                      <a:noFill/>
                    </a:lnR>
                    <a:lnT w="6350" cap="flat" cmpd="sng" algn="ctr">
                      <a:solidFill>
                        <a:srgbClr val="F79646"/>
                      </a:solidFill>
                      <a:prstDash val="solid"/>
                      <a:round/>
                      <a:headEnd type="none" w="med" len="med"/>
                      <a:tailEnd type="none" w="med" len="med"/>
                    </a:lnT>
                    <a:lnB>
                      <a:noFill/>
                    </a:lnB>
                    <a:lnTlToBr>
                      <a:noFill/>
                    </a:lnTlToBr>
                    <a:lnBlToTr>
                      <a:noFill/>
                    </a:lnBlToTr>
                    <a:solidFill>
                      <a:schemeClr val="accent3">
                        <a:lumMod val="60000"/>
                        <a:lumOff val="40000"/>
                      </a:schemeClr>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0000FF"/>
                          </a:solidFill>
                          <a:effectLst/>
                          <a:latin typeface="Arial" charset="0"/>
                          <a:ea typeface="ＭＳ Ｐゴシック" charset="0"/>
                          <a:cs typeface="Arial" charset="0"/>
                        </a:rPr>
                        <a:t>L</a:t>
                      </a:r>
                      <a:r>
                        <a:rPr kumimoji="0" lang="en-AU" sz="2000" b="1" i="0" u="none" strike="noStrike" cap="none" normalizeH="0" baseline="0" dirty="0" err="1">
                          <a:ln>
                            <a:noFill/>
                          </a:ln>
                          <a:solidFill>
                            <a:srgbClr val="0000FF"/>
                          </a:solidFill>
                          <a:effectLst/>
                          <a:latin typeface="Arial" charset="0"/>
                          <a:ea typeface="ＭＳ Ｐゴシック" charset="0"/>
                          <a:cs typeface="Arial" charset="0"/>
                        </a:rPr>
                        <a:t>iều</a:t>
                      </a:r>
                      <a:r>
                        <a:rPr kumimoji="0" lang="en-AU" sz="2000" b="1" i="0" u="none" strike="noStrike" cap="none" normalizeH="0" baseline="0" dirty="0">
                          <a:ln>
                            <a:noFill/>
                          </a:ln>
                          <a:solidFill>
                            <a:srgbClr val="0000FF"/>
                          </a:solidFill>
                          <a:effectLst/>
                          <a:latin typeface="Arial" charset="0"/>
                          <a:ea typeface="ＭＳ Ｐゴシック" charset="0"/>
                          <a:cs typeface="Arial" charset="0"/>
                        </a:rPr>
                        <a:t> </a:t>
                      </a:r>
                      <a:r>
                        <a:rPr kumimoji="0" lang="en-AU" sz="2000" b="1" i="0" u="none" strike="noStrike" cap="none" normalizeH="0" baseline="0" dirty="0" err="1">
                          <a:ln>
                            <a:noFill/>
                          </a:ln>
                          <a:solidFill>
                            <a:srgbClr val="0000FF"/>
                          </a:solidFill>
                          <a:effectLst/>
                          <a:latin typeface="Arial" charset="0"/>
                          <a:ea typeface="ＭＳ Ｐゴシック" charset="0"/>
                          <a:cs typeface="Arial" charset="0"/>
                        </a:rPr>
                        <a:t>lượng</a:t>
                      </a:r>
                      <a:r>
                        <a:rPr kumimoji="0" lang="en-AU" sz="2000" b="1" i="0" u="none" strike="noStrike" cap="none" normalizeH="0" baseline="0" dirty="0">
                          <a:ln>
                            <a:noFill/>
                          </a:ln>
                          <a:solidFill>
                            <a:srgbClr val="0000FF"/>
                          </a:solidFill>
                          <a:effectLst/>
                          <a:latin typeface="Arial" charset="0"/>
                          <a:ea typeface="ＭＳ Ｐゴシック" charset="0"/>
                          <a:cs typeface="Arial" charset="0"/>
                        </a:rPr>
                        <a:t> </a:t>
                      </a:r>
                    </a:p>
                  </a:txBody>
                  <a:tcPr marL="90000" marR="90000" marT="71989" marB="71989" anchor="ctr" horzOverflow="overflow">
                    <a:lnL>
                      <a:noFill/>
                    </a:lnL>
                    <a:lnR w="6350" cap="flat" cmpd="sng" algn="ctr">
                      <a:solidFill>
                        <a:srgbClr val="F79646"/>
                      </a:solidFill>
                      <a:prstDash val="solid"/>
                      <a:round/>
                      <a:headEnd type="none" w="med" len="med"/>
                      <a:tailEnd type="none" w="med" len="med"/>
                    </a:lnR>
                    <a:lnT w="6350" cap="flat" cmpd="sng" algn="ctr">
                      <a:solidFill>
                        <a:srgbClr val="F79646"/>
                      </a:solidFill>
                      <a:prstDash val="solid"/>
                      <a:round/>
                      <a:headEnd type="none" w="med" len="med"/>
                      <a:tailEnd type="none" w="med" len="med"/>
                    </a:lnT>
                    <a:lnB>
                      <a:noFill/>
                    </a:lnB>
                    <a:lnTlToBr>
                      <a:noFill/>
                    </a:lnTlToBr>
                    <a:lnBlToTr>
                      <a:noFill/>
                    </a:lnBlToTr>
                    <a:solidFill>
                      <a:schemeClr val="accent3">
                        <a:lumMod val="60000"/>
                        <a:lumOff val="40000"/>
                      </a:schemeClr>
                    </a:solidFill>
                  </a:tcPr>
                </a:tc>
                <a:tc hMerge="1">
                  <a:txBody>
                    <a:bodyPr/>
                    <a:lstStyle/>
                    <a:p>
                      <a:endParaRPr lang="en-US"/>
                    </a:p>
                  </a:txBody>
                  <a:tcPr/>
                </a:tc>
                <a:extLst>
                  <a:ext uri="{0D108BD9-81ED-4DB2-BD59-A6C34878D82A}">
                    <a16:rowId xmlns:a16="http://schemas.microsoft.com/office/drawing/2014/main" val="10000"/>
                  </a:ext>
                </a:extLst>
              </a:tr>
              <a:tr h="640060">
                <a:tc>
                  <a:txBody>
                    <a:bodyPr/>
                    <a:lstStyle/>
                    <a:p>
                      <a:pPr marL="0" marR="0" lvl="0" indent="0" algn="l" defTabSz="914400" rtl="0" eaLnBrk="1" fontAlgn="base" latinLnBrk="0" hangingPunct="1">
                        <a:lnSpc>
                          <a:spcPct val="100000"/>
                        </a:lnSpc>
                        <a:spcBef>
                          <a:spcPts val="300"/>
                        </a:spcBef>
                        <a:spcAft>
                          <a:spcPct val="0"/>
                        </a:spcAft>
                        <a:buClrTx/>
                        <a:buSzTx/>
                        <a:buFont typeface="Arial" charset="0"/>
                        <a:buNone/>
                        <a:tabLst/>
                      </a:pPr>
                      <a:r>
                        <a:rPr kumimoji="0" lang="en-US" sz="1800" b="0" i="0" u="none" strike="noStrike" cap="none" normalizeH="0" baseline="0" dirty="0">
                          <a:ln>
                            <a:noFill/>
                          </a:ln>
                          <a:solidFill>
                            <a:srgbClr val="0000FF"/>
                          </a:solidFill>
                          <a:effectLst/>
                          <a:latin typeface="Arial" charset="0"/>
                          <a:ea typeface="ＭＳ Ｐゴシック" charset="0"/>
                          <a:cs typeface="Arial" charset="0"/>
                        </a:rPr>
                        <a:t>O</a:t>
                      </a:r>
                      <a:r>
                        <a:rPr kumimoji="0" lang="en-AU" sz="1800" b="0" i="0" u="none" strike="noStrike" cap="none" normalizeH="0" baseline="0" dirty="0" err="1">
                          <a:ln>
                            <a:noFill/>
                          </a:ln>
                          <a:solidFill>
                            <a:srgbClr val="0000FF"/>
                          </a:solidFill>
                          <a:effectLst/>
                          <a:latin typeface="Arial" charset="0"/>
                          <a:ea typeface="ＭＳ Ｐゴシック" charset="0"/>
                          <a:cs typeface="Arial" charset="0"/>
                        </a:rPr>
                        <a:t>xy</a:t>
                      </a:r>
                      <a:r>
                        <a:rPr kumimoji="0" lang="en-AU" sz="1800" b="0" i="0" u="none" strike="noStrike" cap="none" normalizeH="0" baseline="0" dirty="0">
                          <a:ln>
                            <a:noFill/>
                          </a:ln>
                          <a:solidFill>
                            <a:srgbClr val="0000FF"/>
                          </a:solidFill>
                          <a:effectLst/>
                          <a:latin typeface="Arial" charset="0"/>
                          <a:ea typeface="ＭＳ Ｐゴシック" charset="0"/>
                          <a:cs typeface="Arial" charset="0"/>
                        </a:rPr>
                        <a:t> </a:t>
                      </a:r>
                    </a:p>
                  </a:txBody>
                  <a:tcPr marT="45714" marB="45714" horzOverflow="overflow">
                    <a:lnL w="6350" cap="flat" cmpd="sng" algn="ctr">
                      <a:solidFill>
                        <a:srgbClr val="F79646"/>
                      </a:solidFill>
                      <a:prstDash val="solid"/>
                      <a:round/>
                      <a:headEnd type="none" w="med" len="med"/>
                      <a:tailEnd type="none" w="med" len="med"/>
                    </a:lnL>
                    <a:lnR>
                      <a:noFill/>
                    </a:lnR>
                    <a:lnT>
                      <a:noFill/>
                    </a:lnT>
                    <a:lnB>
                      <a:noFill/>
                    </a:lnB>
                    <a:lnTlToBr>
                      <a:noFill/>
                    </a:lnTlToBr>
                    <a:lnBlToTr>
                      <a:noFill/>
                    </a:lnBlToTr>
                    <a:solidFill>
                      <a:srgbClr val="FFFF00"/>
                    </a:solidFill>
                  </a:tcPr>
                </a:tc>
                <a:tc gridSpan="2">
                  <a:txBody>
                    <a:bodyPr/>
                    <a:lstStyle/>
                    <a:p>
                      <a:pPr marL="0" marR="0" lvl="0" indent="0" algn="l" defTabSz="914400" rtl="0" eaLnBrk="1" fontAlgn="base" latinLnBrk="0" hangingPunct="1">
                        <a:lnSpc>
                          <a:spcPct val="100000"/>
                        </a:lnSpc>
                        <a:spcBef>
                          <a:spcPts val="300"/>
                        </a:spcBef>
                        <a:spcAft>
                          <a:spcPct val="0"/>
                        </a:spcAft>
                        <a:buClrTx/>
                        <a:buSzTx/>
                        <a:buFont typeface="Arial" charset="0"/>
                        <a:buNone/>
                        <a:tabLst/>
                      </a:pPr>
                      <a:r>
                        <a:rPr kumimoji="0" lang="en-AU" sz="1800" b="0" i="0" u="none" strike="noStrike" cap="none" normalizeH="0" baseline="0" dirty="0">
                          <a:ln>
                            <a:noFill/>
                          </a:ln>
                          <a:solidFill>
                            <a:srgbClr val="0000FF"/>
                          </a:solidFill>
                          <a:effectLst/>
                          <a:latin typeface="Arial" charset="0"/>
                          <a:ea typeface="ＭＳ Ｐゴシック" charset="0"/>
                          <a:cs typeface="Arial" charset="0"/>
                        </a:rPr>
                        <a:t>1L/min  duy trì  SpO2 94-98% (&gt;=95%)</a:t>
                      </a:r>
                    </a:p>
                  </a:txBody>
                  <a:tcPr marT="45714" marB="45714" horzOverflow="overflow">
                    <a:lnL>
                      <a:noFill/>
                    </a:lnL>
                    <a:lnR w="6350" cap="flat" cmpd="sng" algn="ctr">
                      <a:solidFill>
                        <a:srgbClr val="F79646"/>
                      </a:solidFill>
                      <a:prstDash val="solid"/>
                      <a:round/>
                      <a:headEnd type="none" w="med" len="med"/>
                      <a:tailEnd type="none" w="med" len="med"/>
                    </a:lnR>
                    <a:lnT>
                      <a:noFill/>
                    </a:lnT>
                    <a:lnB>
                      <a:noFill/>
                    </a:lnB>
                    <a:lnTlToBr>
                      <a:noFill/>
                    </a:lnTlToBr>
                    <a:lnBlToTr>
                      <a:noFill/>
                    </a:lnBlToTr>
                    <a:solidFill>
                      <a:srgbClr val="FFFF00"/>
                    </a:solidFill>
                  </a:tcPr>
                </a:tc>
                <a:tc hMerge="1">
                  <a:txBody>
                    <a:bodyPr/>
                    <a:lstStyle/>
                    <a:p>
                      <a:endParaRPr lang="en-US"/>
                    </a:p>
                  </a:txBody>
                  <a:tcPr/>
                </a:tc>
                <a:extLst>
                  <a:ext uri="{0D108BD9-81ED-4DB2-BD59-A6C34878D82A}">
                    <a16:rowId xmlns:a16="http://schemas.microsoft.com/office/drawing/2014/main" val="10001"/>
                  </a:ext>
                </a:extLst>
              </a:tr>
              <a:tr h="1264907">
                <a:tc>
                  <a:txBody>
                    <a:bodyPr/>
                    <a:lstStyle/>
                    <a:p>
                      <a:pPr marL="0" marR="0" lvl="0" indent="0" algn="l" defTabSz="914400" rtl="0" eaLnBrk="1" fontAlgn="base" latinLnBrk="0" hangingPunct="1">
                        <a:lnSpc>
                          <a:spcPct val="100000"/>
                        </a:lnSpc>
                        <a:spcBef>
                          <a:spcPts val="300"/>
                        </a:spcBef>
                        <a:spcAft>
                          <a:spcPct val="0"/>
                        </a:spcAft>
                        <a:buClrTx/>
                        <a:buSzTx/>
                        <a:buFont typeface="Arial" charset="0"/>
                        <a:buNone/>
                        <a:tabLst/>
                      </a:pPr>
                      <a:r>
                        <a:rPr kumimoji="0" lang="en-AU" sz="1800" b="0" i="0" u="none" strike="noStrike" cap="none" normalizeH="0" baseline="0" dirty="0">
                          <a:ln>
                            <a:noFill/>
                          </a:ln>
                          <a:solidFill>
                            <a:srgbClr val="0000FF"/>
                          </a:solidFill>
                          <a:effectLst/>
                          <a:latin typeface="Arial" charset="0"/>
                          <a:ea typeface="ＭＳ Ｐゴシック" charset="0"/>
                          <a:cs typeface="Arial" charset="0"/>
                        </a:rPr>
                        <a:t> SABA</a:t>
                      </a:r>
                    </a:p>
                  </a:txBody>
                  <a:tcPr marT="45714" marB="45714" horzOverflow="overflow">
                    <a:lnL w="6350" cap="flat" cmpd="sng" algn="ctr">
                      <a:solidFill>
                        <a:srgbClr val="F79646"/>
                      </a:solidFill>
                      <a:prstDash val="solid"/>
                      <a:round/>
                      <a:headEnd type="none" w="med" len="med"/>
                      <a:tailEnd type="none" w="med" len="med"/>
                    </a:lnL>
                    <a:lnR>
                      <a:noFill/>
                    </a:lnR>
                    <a:lnT>
                      <a:noFill/>
                    </a:lnT>
                    <a:lnB>
                      <a:noFill/>
                    </a:lnB>
                    <a:lnTlToBr>
                      <a:noFill/>
                    </a:lnTlToBr>
                    <a:lnBlToTr>
                      <a:noFill/>
                    </a:lnBlToTr>
                    <a:solidFill>
                      <a:schemeClr val="tx2">
                        <a:lumMod val="40000"/>
                        <a:lumOff val="60000"/>
                      </a:schemeClr>
                    </a:solidFill>
                  </a:tcPr>
                </a:tc>
                <a:tc gridSpan="2">
                  <a:txBody>
                    <a:bodyPr/>
                    <a:lstStyle/>
                    <a:p>
                      <a:pPr marL="571500" marR="0" lvl="0" indent="-571500" algn="l" defTabSz="914400" rtl="0" eaLnBrk="1" fontAlgn="base" latinLnBrk="0" hangingPunct="1">
                        <a:lnSpc>
                          <a:spcPct val="100000"/>
                        </a:lnSpc>
                        <a:spcBef>
                          <a:spcPts val="300"/>
                        </a:spcBef>
                        <a:spcAft>
                          <a:spcPct val="0"/>
                        </a:spcAft>
                        <a:buClrTx/>
                        <a:buSzTx/>
                        <a:buFont typeface="Arial"/>
                        <a:buChar char="•"/>
                        <a:tabLst/>
                      </a:pPr>
                      <a:r>
                        <a:rPr kumimoji="0" lang="en-AU" sz="1800" b="1" i="0" u="none" strike="noStrike" cap="none" normalizeH="0" baseline="0" dirty="0">
                          <a:ln>
                            <a:noFill/>
                          </a:ln>
                          <a:solidFill>
                            <a:srgbClr val="0000FF"/>
                          </a:solidFill>
                          <a:effectLst/>
                          <a:latin typeface="Arial" charset="0"/>
                          <a:ea typeface="ＭＳ Ｐゴシック" charset="0"/>
                          <a:cs typeface="Arial" charset="0"/>
                        </a:rPr>
                        <a:t>2–6 puffs</a:t>
                      </a:r>
                      <a:r>
                        <a:rPr kumimoji="0" lang="en-AU" sz="1800" b="0" i="0" u="none" strike="noStrike" cap="none" normalizeH="0" baseline="0" dirty="0">
                          <a:ln>
                            <a:noFill/>
                          </a:ln>
                          <a:solidFill>
                            <a:srgbClr val="0000FF"/>
                          </a:solidFill>
                          <a:effectLst/>
                          <a:latin typeface="Arial" charset="0"/>
                          <a:ea typeface="ＭＳ Ｐゴシック" charset="0"/>
                          <a:cs typeface="Arial" charset="0"/>
                        </a:rPr>
                        <a:t> + spacer, </a:t>
                      </a:r>
                      <a:r>
                        <a:rPr kumimoji="0" lang="en-AU" sz="1800" b="0" i="0" u="none" strike="noStrike" cap="none" normalizeH="0" baseline="0" dirty="0" err="1">
                          <a:ln>
                            <a:noFill/>
                          </a:ln>
                          <a:solidFill>
                            <a:srgbClr val="0000FF"/>
                          </a:solidFill>
                          <a:effectLst/>
                          <a:latin typeface="Arial" charset="0"/>
                          <a:ea typeface="ＭＳ Ｐゴシック" charset="0"/>
                          <a:cs typeface="Arial" charset="0"/>
                        </a:rPr>
                        <a:t>hoặc</a:t>
                      </a:r>
                      <a:r>
                        <a:rPr kumimoji="0" lang="en-AU" sz="1800" b="0" i="0" u="none" strike="noStrike" cap="none" normalizeH="0" baseline="0" dirty="0">
                          <a:ln>
                            <a:noFill/>
                          </a:ln>
                          <a:solidFill>
                            <a:srgbClr val="0000FF"/>
                          </a:solidFill>
                          <a:effectLst/>
                          <a:latin typeface="Arial" charset="0"/>
                          <a:ea typeface="ＭＳ Ｐゴシック" charset="0"/>
                          <a:cs typeface="Arial" charset="0"/>
                        </a:rPr>
                        <a:t> 2.5-5mg nebulizer/  20ph / g </a:t>
                      </a:r>
                      <a:r>
                        <a:rPr kumimoji="0" lang="en-AU" sz="1800" b="0" i="0" u="none" strike="noStrike" cap="none" normalizeH="0" baseline="0" dirty="0" err="1">
                          <a:ln>
                            <a:noFill/>
                          </a:ln>
                          <a:solidFill>
                            <a:srgbClr val="0000FF"/>
                          </a:solidFill>
                          <a:effectLst/>
                          <a:latin typeface="Arial" charset="0"/>
                          <a:ea typeface="ＭＳ Ｐゴシック" charset="0"/>
                          <a:cs typeface="Arial" charset="0"/>
                        </a:rPr>
                        <a:t>đầu</a:t>
                      </a:r>
                      <a:endParaRPr kumimoji="0" lang="en-AU" sz="1800" b="0" i="0" u="none" strike="noStrike" cap="none" normalizeH="0" baseline="0" dirty="0">
                        <a:ln>
                          <a:noFill/>
                        </a:ln>
                        <a:solidFill>
                          <a:srgbClr val="0000FF"/>
                        </a:solidFill>
                        <a:effectLst/>
                        <a:latin typeface="Arial" charset="0"/>
                        <a:ea typeface="ＭＳ Ｐゴシック" charset="0"/>
                        <a:cs typeface="Arial" charset="0"/>
                      </a:endParaRPr>
                    </a:p>
                    <a:p>
                      <a:pPr marL="571500" marR="0" lvl="0" indent="-571500" algn="l" defTabSz="914400" rtl="0" eaLnBrk="1" fontAlgn="base" latinLnBrk="0" hangingPunct="1">
                        <a:lnSpc>
                          <a:spcPct val="100000"/>
                        </a:lnSpc>
                        <a:spcBef>
                          <a:spcPts val="300"/>
                        </a:spcBef>
                        <a:spcAft>
                          <a:spcPct val="0"/>
                        </a:spcAft>
                        <a:buClrTx/>
                        <a:buSzTx/>
                        <a:buFont typeface="Arial"/>
                        <a:buChar char="•"/>
                        <a:tabLst/>
                      </a:pPr>
                      <a:r>
                        <a:rPr kumimoji="0" lang="en-AU" sz="1800" b="0" i="0" u="none" strike="noStrike" cap="none" normalizeH="0" baseline="0" dirty="0">
                          <a:ln>
                            <a:noFill/>
                          </a:ln>
                          <a:solidFill>
                            <a:srgbClr val="0000FF"/>
                          </a:solidFill>
                          <a:effectLst/>
                          <a:latin typeface="Arial" charset="0"/>
                          <a:ea typeface="ＭＳ Ｐゴシック" charset="0"/>
                          <a:cs typeface="Arial" charset="0"/>
                        </a:rPr>
                        <a:t> </a:t>
                      </a:r>
                      <a:r>
                        <a:rPr kumimoji="0" lang="en-AU" sz="1800" b="0" i="0" u="none" strike="noStrike" cap="none" normalizeH="0" baseline="0" dirty="0" err="1">
                          <a:ln>
                            <a:noFill/>
                          </a:ln>
                          <a:solidFill>
                            <a:srgbClr val="0000FF"/>
                          </a:solidFill>
                          <a:effectLst/>
                          <a:latin typeface="Arial" charset="0"/>
                          <a:ea typeface="ＭＳ Ｐゴシック" charset="0"/>
                          <a:cs typeface="Arial" charset="0"/>
                        </a:rPr>
                        <a:t>nếu</a:t>
                      </a:r>
                      <a:r>
                        <a:rPr kumimoji="0" lang="en-AU" sz="1800" b="0" i="0" u="none" strike="noStrike" cap="none" normalizeH="0" baseline="0" dirty="0">
                          <a:ln>
                            <a:noFill/>
                          </a:ln>
                          <a:solidFill>
                            <a:srgbClr val="0000FF"/>
                          </a:solidFill>
                          <a:effectLst/>
                          <a:latin typeface="Arial" charset="0"/>
                          <a:ea typeface="ＭＳ Ｐゴシック" charset="0"/>
                          <a:cs typeface="Arial" charset="0"/>
                        </a:rPr>
                        <a:t> TC </a:t>
                      </a:r>
                      <a:r>
                        <a:rPr kumimoji="0" lang="en-AU" sz="1800" b="0" i="0" u="none" strike="noStrike" cap="none" normalizeH="0" baseline="0" dirty="0" err="1">
                          <a:ln>
                            <a:noFill/>
                          </a:ln>
                          <a:solidFill>
                            <a:srgbClr val="0000FF"/>
                          </a:solidFill>
                          <a:effectLst/>
                          <a:latin typeface="Arial" charset="0"/>
                          <a:ea typeface="ＭＳ Ｐゴシック" charset="0"/>
                          <a:cs typeface="Arial" charset="0"/>
                        </a:rPr>
                        <a:t>dai</a:t>
                      </a:r>
                      <a:r>
                        <a:rPr kumimoji="0" lang="en-AU" sz="1800" b="0" i="0" u="none" strike="noStrike" cap="none" normalizeH="0" baseline="0" dirty="0">
                          <a:ln>
                            <a:noFill/>
                          </a:ln>
                          <a:solidFill>
                            <a:srgbClr val="0000FF"/>
                          </a:solidFill>
                          <a:effectLst/>
                          <a:latin typeface="Arial" charset="0"/>
                          <a:ea typeface="ＭＳ Ｐゴシック" charset="0"/>
                          <a:cs typeface="Arial" charset="0"/>
                        </a:rPr>
                        <a:t> </a:t>
                      </a:r>
                      <a:r>
                        <a:rPr kumimoji="0" lang="en-AU" sz="1800" b="0" i="0" u="none" strike="noStrike" cap="none" normalizeH="0" baseline="0" dirty="0" err="1">
                          <a:ln>
                            <a:noFill/>
                          </a:ln>
                          <a:solidFill>
                            <a:srgbClr val="0000FF"/>
                          </a:solidFill>
                          <a:effectLst/>
                          <a:latin typeface="Arial" charset="0"/>
                          <a:ea typeface="ＭＳ Ｐゴシック" charset="0"/>
                          <a:cs typeface="Arial" charset="0"/>
                        </a:rPr>
                        <a:t>dẵng</a:t>
                      </a:r>
                      <a:r>
                        <a:rPr kumimoji="0" lang="en-AU" sz="1800" b="0" i="0" u="none" strike="noStrike" cap="none" normalizeH="0" baseline="0" dirty="0">
                          <a:ln>
                            <a:noFill/>
                          </a:ln>
                          <a:solidFill>
                            <a:srgbClr val="0000FF"/>
                          </a:solidFill>
                          <a:effectLst/>
                          <a:latin typeface="Arial" charset="0"/>
                          <a:ea typeface="ＭＳ Ｐゴシック" charset="0"/>
                          <a:cs typeface="Arial" charset="0"/>
                        </a:rPr>
                        <a:t> </a:t>
                      </a:r>
                      <a:r>
                        <a:rPr kumimoji="0" lang="en-AU" sz="1800" b="0" i="0" u="none" strike="noStrike" cap="none" normalizeH="0" baseline="0" dirty="0" err="1">
                          <a:ln>
                            <a:noFill/>
                          </a:ln>
                          <a:solidFill>
                            <a:srgbClr val="0000FF"/>
                          </a:solidFill>
                          <a:effectLst/>
                          <a:latin typeface="Arial" charset="0"/>
                          <a:ea typeface="ＭＳ Ｐゴシック" charset="0"/>
                          <a:cs typeface="Arial" charset="0"/>
                        </a:rPr>
                        <a:t>thêm</a:t>
                      </a:r>
                      <a:r>
                        <a:rPr kumimoji="0" lang="en-AU" sz="1800" b="0" i="0" u="none" strike="noStrike" cap="none" normalizeH="0" baseline="0" dirty="0">
                          <a:ln>
                            <a:noFill/>
                          </a:ln>
                          <a:solidFill>
                            <a:srgbClr val="0000FF"/>
                          </a:solidFill>
                          <a:effectLst/>
                          <a:latin typeface="Arial" charset="0"/>
                          <a:ea typeface="ＭＳ Ｐゴシック" charset="0"/>
                          <a:cs typeface="Arial" charset="0"/>
                        </a:rPr>
                        <a:t> 2-3 puffs / g. </a:t>
                      </a:r>
                    </a:p>
                    <a:p>
                      <a:pPr marL="571500" marR="0" lvl="0" indent="-571500" algn="l" defTabSz="914400" rtl="0" eaLnBrk="1" fontAlgn="base" latinLnBrk="0" hangingPunct="1">
                        <a:lnSpc>
                          <a:spcPct val="100000"/>
                        </a:lnSpc>
                        <a:spcBef>
                          <a:spcPts val="300"/>
                        </a:spcBef>
                        <a:spcAft>
                          <a:spcPct val="0"/>
                        </a:spcAft>
                        <a:buClrTx/>
                        <a:buSzTx/>
                        <a:buFont typeface="Arial"/>
                        <a:buChar char="•"/>
                        <a:tabLst/>
                      </a:pPr>
                      <a:r>
                        <a:rPr kumimoji="0" lang="en-US" sz="1800" b="0" i="0" u="none" strike="noStrike" cap="none" normalizeH="0" baseline="0" dirty="0">
                          <a:ln>
                            <a:noFill/>
                          </a:ln>
                          <a:solidFill>
                            <a:srgbClr val="0000FF"/>
                          </a:solidFill>
                          <a:effectLst/>
                          <a:latin typeface="Arial" charset="0"/>
                          <a:ea typeface="ＭＳ Ｐゴシック" charset="0"/>
                          <a:cs typeface="Arial" charset="0"/>
                        </a:rPr>
                        <a:t>N</a:t>
                      </a:r>
                      <a:r>
                        <a:rPr kumimoji="0" lang="en-AU" sz="1800" b="0" i="0" u="none" strike="noStrike" cap="none" normalizeH="0" baseline="0" dirty="0" err="1">
                          <a:ln>
                            <a:noFill/>
                          </a:ln>
                          <a:solidFill>
                            <a:srgbClr val="0000FF"/>
                          </a:solidFill>
                          <a:effectLst/>
                          <a:latin typeface="Arial" charset="0"/>
                          <a:ea typeface="ＭＳ Ｐゴシック" charset="0"/>
                          <a:cs typeface="Arial" charset="0"/>
                        </a:rPr>
                        <a:t>hập</a:t>
                      </a:r>
                      <a:r>
                        <a:rPr kumimoji="0" lang="en-AU" sz="1800" b="0" i="0" u="none" strike="noStrike" cap="none" normalizeH="0" baseline="0" dirty="0">
                          <a:ln>
                            <a:noFill/>
                          </a:ln>
                          <a:solidFill>
                            <a:srgbClr val="0000FF"/>
                          </a:solidFill>
                          <a:effectLst/>
                          <a:latin typeface="Arial" charset="0"/>
                          <a:ea typeface="ＭＳ Ｐゴシック" charset="0"/>
                          <a:cs typeface="Arial" charset="0"/>
                        </a:rPr>
                        <a:t> </a:t>
                      </a:r>
                      <a:r>
                        <a:rPr kumimoji="0" lang="en-AU" sz="1800" b="0" i="0" u="none" strike="noStrike" cap="none" normalizeH="0" baseline="0" dirty="0" err="1">
                          <a:ln>
                            <a:noFill/>
                          </a:ln>
                          <a:solidFill>
                            <a:srgbClr val="0000FF"/>
                          </a:solidFill>
                          <a:effectLst/>
                          <a:latin typeface="Arial" charset="0"/>
                          <a:ea typeface="ＭＳ Ｐゴシック" charset="0"/>
                          <a:cs typeface="Arial" charset="0"/>
                        </a:rPr>
                        <a:t>viện</a:t>
                      </a:r>
                      <a:r>
                        <a:rPr kumimoji="0" lang="en-AU" sz="1800" b="0" i="0" u="none" strike="noStrike" cap="none" normalizeH="0" baseline="0" dirty="0">
                          <a:ln>
                            <a:noFill/>
                          </a:ln>
                          <a:solidFill>
                            <a:srgbClr val="0000FF"/>
                          </a:solidFill>
                          <a:effectLst/>
                          <a:latin typeface="Arial" charset="0"/>
                          <a:ea typeface="ＭＳ Ｐゴシック" charset="0"/>
                          <a:cs typeface="Arial" charset="0"/>
                        </a:rPr>
                        <a:t> </a:t>
                      </a:r>
                      <a:r>
                        <a:rPr kumimoji="0" lang="en-AU" sz="1800" b="0" i="0" u="none" strike="noStrike" cap="none" normalizeH="0" baseline="0" dirty="0" err="1">
                          <a:ln>
                            <a:noFill/>
                          </a:ln>
                          <a:solidFill>
                            <a:srgbClr val="0000FF"/>
                          </a:solidFill>
                          <a:effectLst/>
                          <a:latin typeface="Arial" charset="0"/>
                          <a:ea typeface="ＭＳ Ｐゴシック" charset="0"/>
                          <a:cs typeface="Arial" charset="0"/>
                        </a:rPr>
                        <a:t>khi</a:t>
                      </a:r>
                      <a:r>
                        <a:rPr kumimoji="0" lang="en-AU" sz="1800" b="0" i="0" u="none" strike="noStrike" cap="none" normalizeH="0" baseline="0" dirty="0">
                          <a:ln>
                            <a:noFill/>
                          </a:ln>
                          <a:solidFill>
                            <a:srgbClr val="0000FF"/>
                          </a:solidFill>
                          <a:effectLst/>
                          <a:latin typeface="Arial" charset="0"/>
                          <a:ea typeface="ＭＳ Ｐゴシック" charset="0"/>
                          <a:cs typeface="Arial" charset="0"/>
                        </a:rPr>
                        <a:t>  &gt;10 puffs </a:t>
                      </a:r>
                      <a:r>
                        <a:rPr kumimoji="0" lang="en-AU" sz="1800" b="0" i="0" u="none" strike="noStrike" cap="none" normalizeH="0" baseline="0" dirty="0" err="1">
                          <a:ln>
                            <a:noFill/>
                          </a:ln>
                          <a:solidFill>
                            <a:srgbClr val="0000FF"/>
                          </a:solidFill>
                          <a:effectLst/>
                          <a:latin typeface="Arial" charset="0"/>
                          <a:ea typeface="ＭＳ Ｐゴシック" charset="0"/>
                          <a:cs typeface="Arial" charset="0"/>
                        </a:rPr>
                        <a:t>trong</a:t>
                      </a:r>
                      <a:r>
                        <a:rPr kumimoji="0" lang="en-AU" sz="1800" b="0" i="0" u="none" strike="noStrike" cap="none" normalizeH="0" baseline="0" dirty="0">
                          <a:ln>
                            <a:noFill/>
                          </a:ln>
                          <a:solidFill>
                            <a:srgbClr val="0000FF"/>
                          </a:solidFill>
                          <a:effectLst/>
                          <a:latin typeface="Arial" charset="0"/>
                          <a:ea typeface="ＭＳ Ｐゴシック" charset="0"/>
                          <a:cs typeface="Arial" charset="0"/>
                        </a:rPr>
                        <a:t>  3-4 </a:t>
                      </a:r>
                      <a:r>
                        <a:rPr kumimoji="0" lang="en-AU" sz="1800" b="0" i="0" u="none" strike="noStrike" cap="none" normalizeH="0" baseline="0" dirty="0" err="1">
                          <a:ln>
                            <a:noFill/>
                          </a:ln>
                          <a:solidFill>
                            <a:srgbClr val="0000FF"/>
                          </a:solidFill>
                          <a:effectLst/>
                          <a:latin typeface="Arial" charset="0"/>
                          <a:ea typeface="ＭＳ Ｐゴシック" charset="0"/>
                          <a:cs typeface="Arial" charset="0"/>
                        </a:rPr>
                        <a:t>giờ</a:t>
                      </a:r>
                      <a:r>
                        <a:rPr kumimoji="0" lang="en-AU" sz="1800" b="0" i="0" u="none" strike="noStrike" cap="none" normalizeH="0" baseline="0" dirty="0">
                          <a:ln>
                            <a:noFill/>
                          </a:ln>
                          <a:solidFill>
                            <a:srgbClr val="0000FF"/>
                          </a:solidFill>
                          <a:effectLst/>
                          <a:latin typeface="Arial" charset="0"/>
                          <a:ea typeface="ＭＳ Ｐゴシック" charset="0"/>
                          <a:cs typeface="Arial" charset="0"/>
                        </a:rPr>
                        <a:t>. </a:t>
                      </a:r>
                    </a:p>
                  </a:txBody>
                  <a:tcPr marT="45714" marB="45714" horzOverflow="overflow">
                    <a:lnL>
                      <a:noFill/>
                    </a:lnL>
                    <a:lnR w="6350" cap="flat" cmpd="sng" algn="ctr">
                      <a:solidFill>
                        <a:srgbClr val="F79646"/>
                      </a:solidFill>
                      <a:prstDash val="solid"/>
                      <a:round/>
                      <a:headEnd type="none" w="med" len="med"/>
                      <a:tailEnd type="none" w="med" len="med"/>
                    </a:lnR>
                    <a:lnT>
                      <a:noFill/>
                    </a:lnT>
                    <a:lnB>
                      <a:noFill/>
                    </a:lnB>
                    <a:lnTlToBr>
                      <a:noFill/>
                    </a:lnTlToBr>
                    <a:lnBlToTr>
                      <a:noFill/>
                    </a:lnBlToTr>
                    <a:solidFill>
                      <a:srgbClr val="8EB4E3"/>
                    </a:solidFill>
                  </a:tcPr>
                </a:tc>
                <a:tc hMerge="1">
                  <a:txBody>
                    <a:bodyPr/>
                    <a:lstStyle/>
                    <a:p>
                      <a:endParaRPr lang="en-US"/>
                    </a:p>
                  </a:txBody>
                  <a:tcPr/>
                </a:tc>
                <a:extLst>
                  <a:ext uri="{0D108BD9-81ED-4DB2-BD59-A6C34878D82A}">
                    <a16:rowId xmlns:a16="http://schemas.microsoft.com/office/drawing/2014/main" val="10002"/>
                  </a:ext>
                </a:extLst>
              </a:tr>
              <a:tr h="678168">
                <a:tc>
                  <a:txBody>
                    <a:bodyPr/>
                    <a:lstStyle/>
                    <a:p>
                      <a:pPr marL="0" marR="0" lvl="0" indent="0" algn="l" defTabSz="914400" rtl="0" eaLnBrk="1" fontAlgn="base" latinLnBrk="0" hangingPunct="1">
                        <a:lnSpc>
                          <a:spcPct val="100000"/>
                        </a:lnSpc>
                        <a:spcBef>
                          <a:spcPts val="300"/>
                        </a:spcBef>
                        <a:spcAft>
                          <a:spcPct val="0"/>
                        </a:spcAft>
                        <a:buClrTx/>
                        <a:buSzTx/>
                        <a:buFont typeface="Arial" charset="0"/>
                        <a:buNone/>
                        <a:tabLst/>
                      </a:pPr>
                      <a:r>
                        <a:rPr kumimoji="0" lang="en-AU" sz="1800" b="0" i="0" u="none" strike="noStrike" cap="none" normalizeH="0" baseline="0" dirty="0">
                          <a:ln>
                            <a:noFill/>
                          </a:ln>
                          <a:solidFill>
                            <a:srgbClr val="0000FF"/>
                          </a:solidFill>
                          <a:effectLst/>
                          <a:latin typeface="Arial" charset="0"/>
                          <a:ea typeface="ＭＳ Ｐゴシック" charset="0"/>
                          <a:cs typeface="Arial" charset="0"/>
                        </a:rPr>
                        <a:t>Corticosteroids</a:t>
                      </a:r>
                    </a:p>
                  </a:txBody>
                  <a:tcPr marT="45714" marB="45714" horzOverflow="overflow">
                    <a:lnL w="6350" cap="flat" cmpd="sng" algn="ctr">
                      <a:solidFill>
                        <a:srgbClr val="F79646"/>
                      </a:solidFill>
                      <a:prstDash val="solid"/>
                      <a:round/>
                      <a:headEnd type="none" w="med" len="med"/>
                      <a:tailEnd type="none" w="med" len="med"/>
                    </a:lnL>
                    <a:lnR>
                      <a:noFill/>
                    </a:lnR>
                    <a:lnT>
                      <a:noFill/>
                    </a:lnT>
                    <a:lnB>
                      <a:noFill/>
                    </a:lnB>
                    <a:lnTlToBr>
                      <a:noFill/>
                    </a:lnTlToBr>
                    <a:lnBlToTr>
                      <a:noFill/>
                    </a:lnBlToTr>
                    <a:solidFill>
                      <a:srgbClr val="FFFF00"/>
                    </a:solidFill>
                  </a:tcPr>
                </a:tc>
                <a:tc gridSpan="2">
                  <a:txBody>
                    <a:bodyPr/>
                    <a:lstStyle/>
                    <a:p>
                      <a:pPr marL="0" marR="0" lvl="0" indent="0" algn="l" defTabSz="914400" rtl="0" eaLnBrk="1" fontAlgn="base" latinLnBrk="0" hangingPunct="1">
                        <a:lnSpc>
                          <a:spcPct val="100000"/>
                        </a:lnSpc>
                        <a:spcBef>
                          <a:spcPts val="300"/>
                        </a:spcBef>
                        <a:spcAft>
                          <a:spcPct val="0"/>
                        </a:spcAft>
                        <a:buClrTx/>
                        <a:buSzTx/>
                        <a:buFont typeface="Arial" charset="0"/>
                        <a:buNone/>
                        <a:tabLst/>
                      </a:pPr>
                      <a:r>
                        <a:rPr kumimoji="0" lang="en-AU" sz="1800" b="0" i="0" u="none" strike="noStrike" cap="none" normalizeH="0" baseline="0" dirty="0">
                          <a:ln>
                            <a:noFill/>
                          </a:ln>
                          <a:solidFill>
                            <a:srgbClr val="0000FF"/>
                          </a:solidFill>
                          <a:effectLst/>
                          <a:latin typeface="Arial" charset="0"/>
                          <a:ea typeface="ＭＳ Ｐゴシック" charset="0"/>
                          <a:cs typeface="Arial" charset="0"/>
                        </a:rPr>
                        <a:t> Prednisolone (1-2mg/kg, max  20mg TE &lt;2 t; 30 mg TE 2-5 t)</a:t>
                      </a:r>
                    </a:p>
                    <a:p>
                      <a:pPr marL="0" marR="0" lvl="0" indent="0" algn="l" defTabSz="914400" rtl="0" eaLnBrk="1" fontAlgn="base" latinLnBrk="0" hangingPunct="1">
                        <a:lnSpc>
                          <a:spcPct val="100000"/>
                        </a:lnSpc>
                        <a:spcBef>
                          <a:spcPts val="300"/>
                        </a:spcBef>
                        <a:spcAft>
                          <a:spcPct val="0"/>
                        </a:spcAft>
                        <a:buClrTx/>
                        <a:buSzTx/>
                        <a:buFont typeface="Arial" charset="0"/>
                        <a:buNone/>
                        <a:tabLst/>
                      </a:pPr>
                      <a:r>
                        <a:rPr kumimoji="0" lang="en-US" sz="1800" b="0" i="0" u="none" strike="noStrike" cap="none" normalizeH="0" baseline="0" dirty="0">
                          <a:ln>
                            <a:noFill/>
                          </a:ln>
                          <a:solidFill>
                            <a:srgbClr val="0000FF"/>
                          </a:solidFill>
                          <a:effectLst/>
                          <a:latin typeface="Arial" charset="0"/>
                          <a:ea typeface="ＭＳ Ｐゴシック" charset="0"/>
                          <a:cs typeface="Arial" charset="0"/>
                        </a:rPr>
                        <a:t>M</a:t>
                      </a:r>
                      <a:r>
                        <a:rPr kumimoji="0" lang="en-AU" sz="1800" b="0" i="0" u="none" strike="noStrike" cap="none" normalizeH="0" baseline="0" dirty="0">
                          <a:ln>
                            <a:noFill/>
                          </a:ln>
                          <a:solidFill>
                            <a:srgbClr val="0000FF"/>
                          </a:solidFill>
                          <a:effectLst/>
                          <a:latin typeface="Arial" charset="0"/>
                          <a:ea typeface="ＭＳ Ｐゴシック" charset="0"/>
                          <a:cs typeface="Arial" charset="0"/>
                        </a:rPr>
                        <a:t>ethyl prednisolone 1mg/kg/ 6h TM </a:t>
                      </a:r>
                      <a:r>
                        <a:rPr kumimoji="0" lang="en-AU" sz="1800" b="0" i="0" u="none" strike="noStrike" cap="none" normalizeH="0" baseline="0" dirty="0" err="1">
                          <a:ln>
                            <a:noFill/>
                          </a:ln>
                          <a:solidFill>
                            <a:srgbClr val="0000FF"/>
                          </a:solidFill>
                          <a:effectLst/>
                          <a:latin typeface="Arial" charset="0"/>
                          <a:ea typeface="ＭＳ Ｐゴシック" charset="0"/>
                          <a:cs typeface="Arial" charset="0"/>
                        </a:rPr>
                        <a:t>trong</a:t>
                      </a:r>
                      <a:r>
                        <a:rPr kumimoji="0" lang="en-AU" sz="1800" b="0" i="0" u="none" strike="noStrike" cap="none" normalizeH="0" baseline="0" dirty="0">
                          <a:ln>
                            <a:noFill/>
                          </a:ln>
                          <a:solidFill>
                            <a:srgbClr val="0000FF"/>
                          </a:solidFill>
                          <a:effectLst/>
                          <a:latin typeface="Arial" charset="0"/>
                          <a:ea typeface="ＭＳ Ｐゴシック" charset="0"/>
                          <a:cs typeface="Arial" charset="0"/>
                        </a:rPr>
                        <a:t> </a:t>
                      </a:r>
                      <a:r>
                        <a:rPr kumimoji="0" lang="en-AU" sz="1800" b="0" i="0" u="none" strike="noStrike" cap="none" normalizeH="0" baseline="0" dirty="0" err="1">
                          <a:ln>
                            <a:noFill/>
                          </a:ln>
                          <a:solidFill>
                            <a:srgbClr val="0000FF"/>
                          </a:solidFill>
                          <a:effectLst/>
                          <a:latin typeface="Arial" charset="0"/>
                          <a:ea typeface="ＭＳ Ｐゴシック" charset="0"/>
                          <a:cs typeface="Arial" charset="0"/>
                        </a:rPr>
                        <a:t>ngày</a:t>
                      </a:r>
                      <a:r>
                        <a:rPr kumimoji="0" lang="en-AU" sz="1800" b="0" i="0" u="none" strike="noStrike" cap="none" normalizeH="0" baseline="0" dirty="0">
                          <a:ln>
                            <a:noFill/>
                          </a:ln>
                          <a:solidFill>
                            <a:srgbClr val="0000FF"/>
                          </a:solidFill>
                          <a:effectLst/>
                          <a:latin typeface="Arial" charset="0"/>
                          <a:ea typeface="ＭＳ Ｐゴシック" charset="0"/>
                          <a:cs typeface="Arial" charset="0"/>
                        </a:rPr>
                        <a:t> </a:t>
                      </a:r>
                      <a:r>
                        <a:rPr kumimoji="0" lang="en-AU" sz="1800" b="0" i="0" u="none" strike="noStrike" cap="none" normalizeH="0" baseline="0" dirty="0" err="1">
                          <a:ln>
                            <a:noFill/>
                          </a:ln>
                          <a:solidFill>
                            <a:srgbClr val="0000FF"/>
                          </a:solidFill>
                          <a:effectLst/>
                          <a:latin typeface="Arial" charset="0"/>
                          <a:ea typeface="ＭＳ Ｐゴシック" charset="0"/>
                          <a:cs typeface="Arial" charset="0"/>
                        </a:rPr>
                        <a:t>đầu</a:t>
                      </a:r>
                      <a:endParaRPr kumimoji="0" lang="en-AU" sz="1800" b="0" i="0" u="none" strike="noStrike" cap="none" normalizeH="0" baseline="0" dirty="0">
                        <a:ln>
                          <a:noFill/>
                        </a:ln>
                        <a:solidFill>
                          <a:srgbClr val="0000FF"/>
                        </a:solidFill>
                        <a:effectLst/>
                        <a:latin typeface="Arial" charset="0"/>
                        <a:ea typeface="ＭＳ Ｐゴシック" charset="0"/>
                        <a:cs typeface="Arial" charset="0"/>
                      </a:endParaRPr>
                    </a:p>
                  </a:txBody>
                  <a:tcPr marT="45714" marB="45714" horzOverflow="overflow">
                    <a:lnL>
                      <a:noFill/>
                    </a:lnL>
                    <a:lnR w="6350" cap="flat" cmpd="sng" algn="ctr">
                      <a:solidFill>
                        <a:srgbClr val="F79646"/>
                      </a:solidFill>
                      <a:prstDash val="solid"/>
                      <a:round/>
                      <a:headEnd type="none" w="med" len="med"/>
                      <a:tailEnd type="none" w="med" len="med"/>
                    </a:lnR>
                    <a:lnT>
                      <a:noFill/>
                    </a:lnT>
                    <a:lnB>
                      <a:noFill/>
                    </a:lnB>
                    <a:lnTlToBr>
                      <a:noFill/>
                    </a:lnTlToBr>
                    <a:lnBlToTr>
                      <a:noFill/>
                    </a:lnBlToTr>
                    <a:solidFill>
                      <a:srgbClr val="FFFF00"/>
                    </a:solidFill>
                  </a:tcPr>
                </a:tc>
                <a:tc hMerge="1">
                  <a:txBody>
                    <a:bodyPr/>
                    <a:lstStyle/>
                    <a:p>
                      <a:endParaRPr lang="en-US"/>
                    </a:p>
                  </a:txBody>
                  <a:tcPr/>
                </a:tc>
                <a:extLst>
                  <a:ext uri="{0D108BD9-81ED-4DB2-BD59-A6C34878D82A}">
                    <a16:rowId xmlns:a16="http://schemas.microsoft.com/office/drawing/2014/main" val="10003"/>
                  </a:ext>
                </a:extLst>
              </a:tr>
              <a:tr h="449194">
                <a:tc gridSpan="3">
                  <a:txBody>
                    <a:bodyPr/>
                    <a:lstStyle/>
                    <a:p>
                      <a:pPr marL="0" marR="0" lvl="0" indent="0" algn="l" defTabSz="914400" rtl="0" eaLnBrk="1" fontAlgn="base" latinLnBrk="0" hangingPunct="1">
                        <a:lnSpc>
                          <a:spcPct val="100000"/>
                        </a:lnSpc>
                        <a:spcBef>
                          <a:spcPts val="300"/>
                        </a:spcBef>
                        <a:spcAft>
                          <a:spcPct val="0"/>
                        </a:spcAft>
                        <a:buClrTx/>
                        <a:buSzTx/>
                        <a:buFont typeface="Arial" charset="0"/>
                        <a:buNone/>
                        <a:tabLst/>
                      </a:pPr>
                      <a:r>
                        <a:rPr kumimoji="0" lang="en-US" sz="1800" b="1" i="0" u="none" strike="noStrike" cap="none" normalizeH="0" baseline="0" dirty="0">
                          <a:ln>
                            <a:noFill/>
                          </a:ln>
                          <a:solidFill>
                            <a:srgbClr val="0000FF"/>
                          </a:solidFill>
                          <a:effectLst/>
                          <a:latin typeface="Arial" charset="0"/>
                          <a:ea typeface="ＭＳ Ｐゴシック" charset="0"/>
                          <a:cs typeface="Arial" charset="0"/>
                        </a:rPr>
                        <a:t>C</a:t>
                      </a:r>
                      <a:r>
                        <a:rPr kumimoji="0" lang="en-AU" sz="1800" b="1" i="0" u="none" strike="noStrike" cap="none" normalizeH="0" baseline="0" dirty="0" err="1">
                          <a:ln>
                            <a:noFill/>
                          </a:ln>
                          <a:solidFill>
                            <a:srgbClr val="0000FF"/>
                          </a:solidFill>
                          <a:effectLst/>
                          <a:latin typeface="Arial" charset="0"/>
                          <a:ea typeface="ＭＳ Ｐゴシック" charset="0"/>
                          <a:cs typeface="Arial" charset="0"/>
                        </a:rPr>
                        <a:t>họn</a:t>
                      </a:r>
                      <a:r>
                        <a:rPr kumimoji="0" lang="en-AU" sz="1800" b="1" i="0" u="none" strike="noStrike" cap="none" normalizeH="0" baseline="0" dirty="0">
                          <a:ln>
                            <a:noFill/>
                          </a:ln>
                          <a:solidFill>
                            <a:srgbClr val="0000FF"/>
                          </a:solidFill>
                          <a:effectLst/>
                          <a:latin typeface="Arial" charset="0"/>
                          <a:ea typeface="ＭＳ Ｐゴシック" charset="0"/>
                          <a:cs typeface="Arial" charset="0"/>
                        </a:rPr>
                        <a:t> </a:t>
                      </a:r>
                      <a:r>
                        <a:rPr kumimoji="0" lang="en-AU" sz="1800" b="1" i="0" u="none" strike="noStrike" cap="none" normalizeH="0" baseline="0" dirty="0" err="1">
                          <a:ln>
                            <a:noFill/>
                          </a:ln>
                          <a:solidFill>
                            <a:srgbClr val="0000FF"/>
                          </a:solidFill>
                          <a:effectLst/>
                          <a:latin typeface="Arial" charset="0"/>
                          <a:ea typeface="ＭＳ Ｐゴシック" charset="0"/>
                          <a:cs typeface="Arial" charset="0"/>
                        </a:rPr>
                        <a:t>lựa</a:t>
                      </a:r>
                      <a:r>
                        <a:rPr kumimoji="0" lang="en-AU" sz="1800" b="1" i="0" u="none" strike="noStrike" cap="none" normalizeH="0" baseline="0" dirty="0">
                          <a:ln>
                            <a:noFill/>
                          </a:ln>
                          <a:solidFill>
                            <a:srgbClr val="0000FF"/>
                          </a:solidFill>
                          <a:effectLst/>
                          <a:latin typeface="Arial" charset="0"/>
                          <a:ea typeface="ＭＳ Ｐゴシック" charset="0"/>
                          <a:cs typeface="Arial" charset="0"/>
                        </a:rPr>
                        <a:t> </a:t>
                      </a:r>
                      <a:r>
                        <a:rPr kumimoji="0" lang="en-AU" sz="1800" b="1" i="0" u="none" strike="noStrike" cap="none" normalizeH="0" baseline="0" dirty="0" err="1">
                          <a:ln>
                            <a:noFill/>
                          </a:ln>
                          <a:solidFill>
                            <a:srgbClr val="0000FF"/>
                          </a:solidFill>
                          <a:effectLst/>
                          <a:latin typeface="Arial" charset="0"/>
                          <a:ea typeface="ＭＳ Ｐゴシック" charset="0"/>
                          <a:cs typeface="Arial" charset="0"/>
                        </a:rPr>
                        <a:t>điều</a:t>
                      </a:r>
                      <a:r>
                        <a:rPr kumimoji="0" lang="en-AU" sz="1800" b="1" i="0" u="none" strike="noStrike" cap="none" normalizeH="0" baseline="0" dirty="0">
                          <a:ln>
                            <a:noFill/>
                          </a:ln>
                          <a:solidFill>
                            <a:srgbClr val="0000FF"/>
                          </a:solidFill>
                          <a:effectLst/>
                          <a:latin typeface="Arial" charset="0"/>
                          <a:ea typeface="ＭＳ Ｐゴシック" charset="0"/>
                          <a:cs typeface="Arial" charset="0"/>
                        </a:rPr>
                        <a:t> </a:t>
                      </a:r>
                      <a:r>
                        <a:rPr kumimoji="0" lang="en-AU" sz="1800" b="1" i="0" u="none" strike="noStrike" cap="none" normalizeH="0" baseline="0" dirty="0" err="1">
                          <a:ln>
                            <a:noFill/>
                          </a:ln>
                          <a:solidFill>
                            <a:srgbClr val="0000FF"/>
                          </a:solidFill>
                          <a:effectLst/>
                          <a:latin typeface="Arial" charset="0"/>
                          <a:ea typeface="ＭＳ Ｐゴシック" charset="0"/>
                          <a:cs typeface="Arial" charset="0"/>
                        </a:rPr>
                        <a:t>trị</a:t>
                      </a:r>
                      <a:r>
                        <a:rPr kumimoji="0" lang="en-AU" sz="1800" b="1" i="0" u="none" strike="noStrike" cap="none" normalizeH="0" baseline="0" dirty="0">
                          <a:ln>
                            <a:noFill/>
                          </a:ln>
                          <a:solidFill>
                            <a:srgbClr val="0000FF"/>
                          </a:solidFill>
                          <a:effectLst/>
                          <a:latin typeface="Arial" charset="0"/>
                          <a:ea typeface="ＭＳ Ｐゴシック" charset="0"/>
                          <a:cs typeface="Arial" charset="0"/>
                        </a:rPr>
                        <a:t> </a:t>
                      </a:r>
                      <a:r>
                        <a:rPr kumimoji="0" lang="en-AU" sz="1800" b="1" i="0" u="none" strike="noStrike" cap="none" normalizeH="0" baseline="0" dirty="0" err="1">
                          <a:ln>
                            <a:noFill/>
                          </a:ln>
                          <a:solidFill>
                            <a:srgbClr val="0000FF"/>
                          </a:solidFill>
                          <a:effectLst/>
                          <a:latin typeface="Arial" charset="0"/>
                          <a:ea typeface="ＭＳ Ｐゴシック" charset="0"/>
                          <a:cs typeface="Arial" charset="0"/>
                        </a:rPr>
                        <a:t>bổ</a:t>
                      </a:r>
                      <a:r>
                        <a:rPr kumimoji="0" lang="en-AU" sz="1800" b="1" i="0" u="none" strike="noStrike" cap="none" normalizeH="0" baseline="0" dirty="0">
                          <a:ln>
                            <a:noFill/>
                          </a:ln>
                          <a:solidFill>
                            <a:srgbClr val="0000FF"/>
                          </a:solidFill>
                          <a:effectLst/>
                          <a:latin typeface="Arial" charset="0"/>
                          <a:ea typeface="ＭＳ Ｐゴシック" charset="0"/>
                          <a:cs typeface="Arial" charset="0"/>
                        </a:rPr>
                        <a:t> sung </a:t>
                      </a:r>
                      <a:r>
                        <a:rPr kumimoji="0" lang="en-AU" sz="1800" b="1" i="0" u="none" strike="noStrike" cap="none" normalizeH="0" baseline="0" dirty="0" err="1">
                          <a:ln>
                            <a:noFill/>
                          </a:ln>
                          <a:solidFill>
                            <a:srgbClr val="0000FF"/>
                          </a:solidFill>
                          <a:effectLst/>
                          <a:latin typeface="Arial" charset="0"/>
                          <a:ea typeface="ＭＳ Ｐゴシック" charset="0"/>
                          <a:cs typeface="Arial" charset="0"/>
                        </a:rPr>
                        <a:t>trong</a:t>
                      </a:r>
                      <a:r>
                        <a:rPr kumimoji="0" lang="en-AU" sz="1800" b="1" i="0" u="none" strike="noStrike" cap="none" normalizeH="0" baseline="0" dirty="0">
                          <a:ln>
                            <a:noFill/>
                          </a:ln>
                          <a:solidFill>
                            <a:srgbClr val="0000FF"/>
                          </a:solidFill>
                          <a:effectLst/>
                          <a:latin typeface="Arial" charset="0"/>
                          <a:ea typeface="ＭＳ Ｐゴシック" charset="0"/>
                          <a:cs typeface="Arial" charset="0"/>
                        </a:rPr>
                        <a:t> </a:t>
                      </a:r>
                      <a:r>
                        <a:rPr kumimoji="0" lang="en-AU" sz="1800" b="1" i="0" u="none" strike="noStrike" cap="none" normalizeH="0" baseline="0" dirty="0" err="1">
                          <a:ln>
                            <a:noFill/>
                          </a:ln>
                          <a:solidFill>
                            <a:srgbClr val="0000FF"/>
                          </a:solidFill>
                          <a:effectLst/>
                          <a:latin typeface="Arial" charset="0"/>
                          <a:ea typeface="ＭＳ Ｐゴシック" charset="0"/>
                          <a:cs typeface="Arial" charset="0"/>
                        </a:rPr>
                        <a:t>giờ</a:t>
                      </a:r>
                      <a:r>
                        <a:rPr kumimoji="0" lang="en-AU" sz="1800" b="1" i="0" u="none" strike="noStrike" cap="none" normalizeH="0" baseline="0" dirty="0">
                          <a:ln>
                            <a:noFill/>
                          </a:ln>
                          <a:solidFill>
                            <a:srgbClr val="0000FF"/>
                          </a:solidFill>
                          <a:effectLst/>
                          <a:latin typeface="Arial" charset="0"/>
                          <a:ea typeface="ＭＳ Ｐゴシック" charset="0"/>
                          <a:cs typeface="Arial" charset="0"/>
                        </a:rPr>
                        <a:t> </a:t>
                      </a:r>
                      <a:r>
                        <a:rPr kumimoji="0" lang="en-AU" sz="1800" b="1" i="0" u="none" strike="noStrike" cap="none" normalizeH="0" baseline="0" dirty="0" err="1">
                          <a:ln>
                            <a:noFill/>
                          </a:ln>
                          <a:solidFill>
                            <a:srgbClr val="0000FF"/>
                          </a:solidFill>
                          <a:effectLst/>
                          <a:latin typeface="Arial" charset="0"/>
                          <a:ea typeface="ＭＳ Ｐゴシック" charset="0"/>
                          <a:cs typeface="Arial" charset="0"/>
                        </a:rPr>
                        <a:t>đầu</a:t>
                      </a:r>
                      <a:endParaRPr kumimoji="0" lang="en-AU" sz="1800" b="1" i="0" u="none" strike="noStrike" cap="none" normalizeH="0" baseline="0" dirty="0">
                        <a:ln>
                          <a:noFill/>
                        </a:ln>
                        <a:solidFill>
                          <a:srgbClr val="0000FF"/>
                        </a:solidFill>
                        <a:effectLst/>
                        <a:latin typeface="Arial" charset="0"/>
                        <a:ea typeface="ＭＳ Ｐゴシック" charset="0"/>
                        <a:cs typeface="Arial" charset="0"/>
                      </a:endParaRPr>
                    </a:p>
                  </a:txBody>
                  <a:tcPr marT="45714" marB="45714" anchor="ctr" horzOverflow="overflow">
                    <a:lnL w="6350" cap="flat" cmpd="sng" algn="ctr">
                      <a:solidFill>
                        <a:srgbClr val="F79646"/>
                      </a:solidFill>
                      <a:prstDash val="solid"/>
                      <a:round/>
                      <a:headEnd type="none" w="med" len="med"/>
                      <a:tailEnd type="none" w="med" len="med"/>
                    </a:lnL>
                    <a:lnR w="6350" cap="flat" cmpd="sng" algn="ctr">
                      <a:solidFill>
                        <a:srgbClr val="F79646"/>
                      </a:solidFill>
                      <a:prstDash val="solid"/>
                      <a:round/>
                      <a:headEnd type="none" w="med" len="med"/>
                      <a:tailEnd type="none" w="med" len="med"/>
                    </a:lnR>
                    <a:lnT>
                      <a:noFill/>
                    </a:lnT>
                    <a:lnB>
                      <a:noFill/>
                    </a:lnB>
                    <a:lnTlToBr>
                      <a:noFill/>
                    </a:lnTlToBr>
                    <a:lnBlToTr>
                      <a:noFill/>
                    </a:lnBlToTr>
                    <a:solidFill>
                      <a:schemeClr val="accent3">
                        <a:lumMod val="60000"/>
                        <a:lumOff val="4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914376">
                <a:tc gridSpan="2">
                  <a:txBody>
                    <a:bodyPr/>
                    <a:lstStyle/>
                    <a:p>
                      <a:pPr marL="0" marR="0" lvl="0" indent="0" algn="l" defTabSz="914400" rtl="0" eaLnBrk="1" fontAlgn="base" latinLnBrk="0" hangingPunct="1">
                        <a:lnSpc>
                          <a:spcPct val="100000"/>
                        </a:lnSpc>
                        <a:spcBef>
                          <a:spcPts val="300"/>
                        </a:spcBef>
                        <a:spcAft>
                          <a:spcPct val="0"/>
                        </a:spcAft>
                        <a:buClrTx/>
                        <a:buSzTx/>
                        <a:buFont typeface="Arial" charset="0"/>
                        <a:buNone/>
                        <a:tabLst/>
                      </a:pPr>
                      <a:r>
                        <a:rPr kumimoji="0" lang="en-AU" sz="1800" b="0" i="0" u="none" strike="noStrike" cap="none" normalizeH="0" baseline="0" dirty="0">
                          <a:ln>
                            <a:noFill/>
                          </a:ln>
                          <a:solidFill>
                            <a:srgbClr val="0000FF"/>
                          </a:solidFill>
                          <a:effectLst/>
                          <a:latin typeface="Arial" charset="0"/>
                          <a:ea typeface="ＭＳ Ｐゴシック" charset="0"/>
                          <a:cs typeface="Arial" charset="0"/>
                        </a:rPr>
                        <a:t>Ipratropium bromide</a:t>
                      </a:r>
                    </a:p>
                  </a:txBody>
                  <a:tcPr marT="45714" marB="45714" horzOverflow="overflow">
                    <a:lnL w="6350" cap="flat" cmpd="sng" algn="ctr">
                      <a:solidFill>
                        <a:srgbClr val="F79646"/>
                      </a:solidFill>
                      <a:prstDash val="solid"/>
                      <a:round/>
                      <a:headEnd type="none" w="med" len="med"/>
                      <a:tailEnd type="none" w="med" len="med"/>
                    </a:lnL>
                    <a:lnR>
                      <a:noFill/>
                    </a:lnR>
                    <a:lnT>
                      <a:noFill/>
                    </a:lnT>
                    <a:lnB>
                      <a:noFill/>
                    </a:lnB>
                    <a:lnTlToBr>
                      <a:noFill/>
                    </a:lnTlToBr>
                    <a:lnBlToTr>
                      <a:noFill/>
                    </a:lnBlToTr>
                    <a:solidFill>
                      <a:schemeClr val="tx2">
                        <a:lumMod val="40000"/>
                        <a:lumOff val="60000"/>
                      </a:schemeClr>
                    </a:solidFill>
                  </a:tcPr>
                </a:tc>
                <a:tc hMerge="1">
                  <a:txBody>
                    <a:bodyPr/>
                    <a:lstStyle/>
                    <a:p>
                      <a:endParaRPr lang="en-US"/>
                    </a:p>
                  </a:txBody>
                  <a:tcPr/>
                </a:tc>
                <a:tc>
                  <a:txBody>
                    <a:bodyPr/>
                    <a:lstStyle/>
                    <a:p>
                      <a:pPr marL="0" marR="0" lvl="0" indent="0" algn="l" defTabSz="914400" rtl="0" eaLnBrk="1" fontAlgn="base" latinLnBrk="0" hangingPunct="1">
                        <a:lnSpc>
                          <a:spcPct val="100000"/>
                        </a:lnSpc>
                        <a:spcBef>
                          <a:spcPts val="300"/>
                        </a:spcBef>
                        <a:spcAft>
                          <a:spcPct val="0"/>
                        </a:spcAft>
                        <a:buClrTx/>
                        <a:buSzTx/>
                        <a:buFont typeface="Arial" charset="0"/>
                        <a:buNone/>
                        <a:tabLst/>
                      </a:pPr>
                      <a:r>
                        <a:rPr kumimoji="0" lang="en-US" sz="1800" b="0" i="0" u="none" strike="noStrike" cap="none" normalizeH="0" baseline="0" dirty="0">
                          <a:ln>
                            <a:noFill/>
                          </a:ln>
                          <a:solidFill>
                            <a:srgbClr val="0000FF"/>
                          </a:solidFill>
                          <a:effectLst/>
                          <a:latin typeface="Arial" charset="0"/>
                          <a:ea typeface="ＭＳ Ｐゴシック" charset="0"/>
                          <a:cs typeface="Arial" charset="0"/>
                        </a:rPr>
                        <a:t>C</a:t>
                      </a:r>
                      <a:r>
                        <a:rPr kumimoji="0" lang="en-AU" sz="1800" b="0" i="0" u="none" strike="noStrike" cap="none" normalizeH="0" baseline="0" dirty="0" err="1">
                          <a:ln>
                            <a:noFill/>
                          </a:ln>
                          <a:solidFill>
                            <a:srgbClr val="0000FF"/>
                          </a:solidFill>
                          <a:effectLst/>
                          <a:latin typeface="Arial" charset="0"/>
                          <a:ea typeface="ＭＳ Ｐゴシック" charset="0"/>
                          <a:cs typeface="Arial" charset="0"/>
                        </a:rPr>
                        <a:t>ho</a:t>
                      </a:r>
                      <a:r>
                        <a:rPr kumimoji="0" lang="en-AU" sz="1800" b="0" i="0" u="none" strike="noStrike" cap="none" normalizeH="0" baseline="0" dirty="0">
                          <a:ln>
                            <a:noFill/>
                          </a:ln>
                          <a:solidFill>
                            <a:srgbClr val="0000FF"/>
                          </a:solidFill>
                          <a:effectLst/>
                          <a:latin typeface="Arial" charset="0"/>
                          <a:ea typeface="ＭＳ Ｐゴシック" charset="0"/>
                          <a:cs typeface="Arial" charset="0"/>
                        </a:rPr>
                        <a:t> </a:t>
                      </a:r>
                      <a:r>
                        <a:rPr kumimoji="0" lang="en-AU" sz="1800" b="0" i="0" u="none" strike="noStrike" cap="none" normalizeH="0" baseline="0" dirty="0" err="1">
                          <a:ln>
                            <a:noFill/>
                          </a:ln>
                          <a:solidFill>
                            <a:srgbClr val="0000FF"/>
                          </a:solidFill>
                          <a:effectLst/>
                          <a:latin typeface="Arial" charset="0"/>
                          <a:ea typeface="ＭＳ Ｐゴシック" charset="0"/>
                          <a:cs typeface="Arial" charset="0"/>
                        </a:rPr>
                        <a:t>cơn</a:t>
                      </a:r>
                      <a:r>
                        <a:rPr kumimoji="0" lang="en-AU" sz="1800" b="0" i="0" u="none" strike="noStrike" cap="none" normalizeH="0" baseline="0" dirty="0">
                          <a:ln>
                            <a:noFill/>
                          </a:ln>
                          <a:solidFill>
                            <a:srgbClr val="0000FF"/>
                          </a:solidFill>
                          <a:effectLst/>
                          <a:latin typeface="Arial" charset="0"/>
                          <a:ea typeface="ＭＳ Ｐゴシック" charset="0"/>
                          <a:cs typeface="Arial" charset="0"/>
                        </a:rPr>
                        <a:t> hen TB/ </a:t>
                      </a:r>
                      <a:r>
                        <a:rPr kumimoji="0" lang="en-AU" sz="1800" b="0" i="0" u="none" strike="noStrike" cap="none" normalizeH="0" baseline="0" dirty="0" err="1">
                          <a:ln>
                            <a:noFill/>
                          </a:ln>
                          <a:solidFill>
                            <a:srgbClr val="0000FF"/>
                          </a:solidFill>
                          <a:effectLst/>
                          <a:latin typeface="Arial" charset="0"/>
                          <a:ea typeface="ＭＳ Ｐゴシック" charset="0"/>
                          <a:cs typeface="Arial" charset="0"/>
                        </a:rPr>
                        <a:t>nặng</a:t>
                      </a:r>
                      <a:r>
                        <a:rPr kumimoji="0" lang="en-AU" sz="1800" b="0" i="0" u="none" strike="noStrike" cap="none" normalizeH="0" baseline="0" dirty="0">
                          <a:ln>
                            <a:noFill/>
                          </a:ln>
                          <a:solidFill>
                            <a:srgbClr val="0000FF"/>
                          </a:solidFill>
                          <a:effectLst/>
                          <a:latin typeface="Arial" charset="0"/>
                          <a:ea typeface="ＭＳ Ｐゴシック" charset="0"/>
                          <a:cs typeface="Arial" charset="0"/>
                        </a:rPr>
                        <a:t>  250-500mcg (nebulizer) / 20 </a:t>
                      </a:r>
                      <a:r>
                        <a:rPr kumimoji="0" lang="en-AU" sz="1800" b="0" i="0" u="none" strike="noStrike" cap="none" normalizeH="0" baseline="0" dirty="0" err="1">
                          <a:ln>
                            <a:noFill/>
                          </a:ln>
                          <a:solidFill>
                            <a:srgbClr val="0000FF"/>
                          </a:solidFill>
                          <a:effectLst/>
                          <a:latin typeface="Arial" charset="0"/>
                          <a:ea typeface="ＭＳ Ｐゴシック" charset="0"/>
                          <a:cs typeface="Arial" charset="0"/>
                        </a:rPr>
                        <a:t>ph</a:t>
                      </a:r>
                      <a:r>
                        <a:rPr kumimoji="0" lang="en-AU" sz="1800" b="0" i="0" u="none" strike="noStrike" cap="none" normalizeH="0" baseline="0" dirty="0">
                          <a:ln>
                            <a:noFill/>
                          </a:ln>
                          <a:solidFill>
                            <a:srgbClr val="0000FF"/>
                          </a:solidFill>
                          <a:effectLst/>
                          <a:latin typeface="Arial" charset="0"/>
                          <a:ea typeface="ＭＳ Ｐゴシック" charset="0"/>
                          <a:cs typeface="Arial" charset="0"/>
                        </a:rPr>
                        <a:t>/ </a:t>
                      </a:r>
                      <a:r>
                        <a:rPr kumimoji="0" lang="en-AU" sz="1800" b="1" i="0" u="none" strike="noStrike" cap="none" normalizeH="0" baseline="0" dirty="0" err="1">
                          <a:ln>
                            <a:noFill/>
                          </a:ln>
                          <a:solidFill>
                            <a:srgbClr val="0000FF"/>
                          </a:solidFill>
                          <a:effectLst/>
                          <a:latin typeface="Arial" charset="0"/>
                          <a:ea typeface="ＭＳ Ｐゴシック" charset="0"/>
                          <a:cs typeface="Arial" charset="0"/>
                        </a:rPr>
                        <a:t>chỉ</a:t>
                      </a:r>
                      <a:r>
                        <a:rPr kumimoji="0" lang="en-AU" sz="1800" b="1" i="0" u="none" strike="noStrike" cap="none" normalizeH="0" baseline="0" dirty="0">
                          <a:ln>
                            <a:noFill/>
                          </a:ln>
                          <a:solidFill>
                            <a:srgbClr val="0000FF"/>
                          </a:solidFill>
                          <a:effectLst/>
                          <a:latin typeface="Arial" charset="0"/>
                          <a:ea typeface="ＭＳ Ｐゴシック" charset="0"/>
                          <a:cs typeface="Arial" charset="0"/>
                        </a:rPr>
                        <a:t> </a:t>
                      </a:r>
                      <a:r>
                        <a:rPr kumimoji="0" lang="en-AU" sz="1800" b="1" i="0" u="none" strike="noStrike" cap="none" normalizeH="0" baseline="0" dirty="0" err="1">
                          <a:ln>
                            <a:noFill/>
                          </a:ln>
                          <a:solidFill>
                            <a:srgbClr val="0000FF"/>
                          </a:solidFill>
                          <a:effectLst/>
                          <a:latin typeface="Arial" charset="0"/>
                          <a:ea typeface="ＭＳ Ｐゴシック" charset="0"/>
                          <a:cs typeface="Arial" charset="0"/>
                        </a:rPr>
                        <a:t>trong</a:t>
                      </a:r>
                      <a:r>
                        <a:rPr kumimoji="0" lang="en-AU" sz="1800" b="1" i="0" u="none" strike="noStrike" cap="none" normalizeH="0" baseline="0" dirty="0">
                          <a:ln>
                            <a:noFill/>
                          </a:ln>
                          <a:solidFill>
                            <a:srgbClr val="0000FF"/>
                          </a:solidFill>
                          <a:effectLst/>
                          <a:latin typeface="Arial" charset="0"/>
                          <a:ea typeface="ＭＳ Ｐゴシック" charset="0"/>
                          <a:cs typeface="Arial" charset="0"/>
                        </a:rPr>
                        <a:t> 1 </a:t>
                      </a:r>
                      <a:r>
                        <a:rPr kumimoji="0" lang="en-AU" sz="1800" b="1" i="0" u="none" strike="noStrike" cap="none" normalizeH="0" baseline="0" dirty="0" err="1">
                          <a:ln>
                            <a:noFill/>
                          </a:ln>
                          <a:solidFill>
                            <a:srgbClr val="0000FF"/>
                          </a:solidFill>
                          <a:effectLst/>
                          <a:latin typeface="Arial" charset="0"/>
                          <a:ea typeface="ＭＳ Ｐゴシック" charset="0"/>
                          <a:cs typeface="Arial" charset="0"/>
                        </a:rPr>
                        <a:t>giờ</a:t>
                      </a:r>
                      <a:endParaRPr kumimoji="0" lang="en-AU" sz="1800" b="1" i="0" u="none" strike="noStrike" cap="none" normalizeH="0" baseline="0" dirty="0">
                        <a:ln>
                          <a:noFill/>
                        </a:ln>
                        <a:solidFill>
                          <a:srgbClr val="0000FF"/>
                        </a:solidFill>
                        <a:effectLst/>
                        <a:latin typeface="Arial" charset="0"/>
                        <a:ea typeface="ＭＳ Ｐゴシック" charset="0"/>
                        <a:cs typeface="Arial" charset="0"/>
                      </a:endParaRPr>
                    </a:p>
                  </a:txBody>
                  <a:tcPr marT="45714" marB="45714" horzOverflow="overflow">
                    <a:lnL>
                      <a:noFill/>
                    </a:lnL>
                    <a:lnR w="6350" cap="flat" cmpd="sng" algn="ctr">
                      <a:solidFill>
                        <a:srgbClr val="F79646"/>
                      </a:solidFill>
                      <a:prstDash val="solid"/>
                      <a:round/>
                      <a:headEnd type="none" w="med" len="med"/>
                      <a:tailEnd type="none" w="med" len="med"/>
                    </a:lnR>
                    <a:lnT>
                      <a:noFill/>
                    </a:lnT>
                    <a:lnB>
                      <a:noFill/>
                    </a:lnB>
                    <a:lnTlToBr>
                      <a:noFill/>
                    </a:lnTlToBr>
                    <a:lnBlToTr>
                      <a:noFill/>
                    </a:lnBlToTr>
                    <a:solidFill>
                      <a:srgbClr val="8EB4E3"/>
                    </a:solidFill>
                  </a:tcPr>
                </a:tc>
                <a:extLst>
                  <a:ext uri="{0D108BD9-81ED-4DB2-BD59-A6C34878D82A}">
                    <a16:rowId xmlns:a16="http://schemas.microsoft.com/office/drawing/2014/main" val="10005"/>
                  </a:ext>
                </a:extLst>
              </a:tr>
            </a:tbl>
          </a:graphicData>
        </a:graphic>
      </p:graphicFrame>
      <p:sp>
        <p:nvSpPr>
          <p:cNvPr id="51220" name="Title 2"/>
          <p:cNvSpPr txBox="1">
            <a:spLocks/>
          </p:cNvSpPr>
          <p:nvPr/>
        </p:nvSpPr>
        <p:spPr bwMode="auto">
          <a:xfrm>
            <a:off x="708025" y="228600"/>
            <a:ext cx="7597775" cy="609600"/>
          </a:xfrm>
          <a:prstGeom prst="rect">
            <a:avLst/>
          </a:prstGeom>
          <a:noFill/>
          <a:ln w="28575">
            <a:noFill/>
            <a:miter lim="800000"/>
            <a:headEnd/>
            <a:tailEnd/>
          </a:ln>
          <a:extLst>
            <a:ext uri="{909E8E84-426E-40dd-AFC4-6F175D3DCCD1}">
              <a14:hiddenFill xmlns:a14="http://schemas.microsoft.com/office/drawing/2010/main" xmlns="">
                <a:solidFill>
                  <a:srgbClr val="FFFFFF"/>
                </a:solidFill>
              </a14:hiddenFill>
            </a:ext>
          </a:extLst>
        </p:spPr>
        <p:txBody>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eaLnBrk="1" hangingPunct="1"/>
            <a:r>
              <a:rPr lang="en-AU">
                <a:latin typeface="Arial" charset="0"/>
                <a:cs typeface="Arial" charset="0"/>
              </a:rPr>
              <a:t>XỬ TRÍ BAN ĐẦU CƠN HEN TRẺ EM</a:t>
            </a:r>
          </a:p>
        </p:txBody>
      </p:sp>
    </p:spTree>
    <p:extLst>
      <p:ext uri="{BB962C8B-B14F-4D97-AF65-F5344CB8AC3E}">
        <p14:creationId xmlns:p14="http://schemas.microsoft.com/office/powerpoint/2010/main" val="22733012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571500" y="571501"/>
            <a:ext cx="8115300" cy="5981700"/>
            <a:chOff x="619" y="1603"/>
            <a:chExt cx="11085" cy="9516"/>
          </a:xfrm>
          <a:noFill/>
        </p:grpSpPr>
        <p:sp>
          <p:nvSpPr>
            <p:cNvPr id="3" name="Rectangle 2"/>
            <p:cNvSpPr>
              <a:spLocks noChangeArrowheads="1"/>
            </p:cNvSpPr>
            <p:nvPr/>
          </p:nvSpPr>
          <p:spPr bwMode="auto">
            <a:xfrm>
              <a:off x="7234" y="1603"/>
              <a:ext cx="4320" cy="720"/>
            </a:xfrm>
            <a:prstGeom prst="rect">
              <a:avLst/>
            </a:prstGeom>
            <a:solidFill>
              <a:srgbClr val="FFFFFF"/>
            </a:solidFill>
            <a:ln w="9525">
              <a:solidFill>
                <a:srgbClr val="000000"/>
              </a:solidFill>
              <a:miter lim="800000"/>
              <a:headEnd/>
              <a:tailEnd/>
            </a:ln>
          </p:spPr>
          <p:txBody>
            <a:bodyPr/>
            <a:lstStyle/>
            <a:p>
              <a:pPr algn="ctr">
                <a:defRPr/>
              </a:pPr>
              <a:r>
                <a:rPr lang="en-US" sz="1400" b="1" dirty="0">
                  <a:solidFill>
                    <a:srgbClr val="FF0000"/>
                  </a:solidFill>
                  <a:latin typeface="Arial"/>
                  <a:ea typeface="ÇlÇr ñæí©" charset="0"/>
                  <a:cs typeface="Arial"/>
                </a:rPr>
                <a:t>CƠN HENTRUNG BÌNH </a:t>
              </a:r>
              <a:endParaRPr lang="en-US" sz="1400" dirty="0">
                <a:solidFill>
                  <a:srgbClr val="FF0000"/>
                </a:solidFill>
                <a:latin typeface="Arial"/>
                <a:cs typeface="Arial"/>
              </a:endParaRPr>
            </a:p>
          </p:txBody>
        </p:sp>
        <p:sp>
          <p:nvSpPr>
            <p:cNvPr id="4" name="Rectangle 3"/>
            <p:cNvSpPr>
              <a:spLocks noChangeArrowheads="1"/>
            </p:cNvSpPr>
            <p:nvPr/>
          </p:nvSpPr>
          <p:spPr bwMode="auto">
            <a:xfrm>
              <a:off x="754" y="2978"/>
              <a:ext cx="4320" cy="1655"/>
            </a:xfrm>
            <a:prstGeom prst="rect">
              <a:avLst/>
            </a:prstGeom>
            <a:solidFill>
              <a:srgbClr val="FFFFFF"/>
            </a:solidFill>
            <a:ln w="9525">
              <a:solidFill>
                <a:srgbClr val="000000"/>
              </a:solidFill>
              <a:miter lim="800000"/>
              <a:headEnd/>
              <a:tailEnd/>
            </a:ln>
          </p:spPr>
          <p:txBody>
            <a:bodyPr/>
            <a:lstStyle/>
            <a:p>
              <a:pPr algn="ctr">
                <a:defRPr/>
              </a:pPr>
              <a:r>
                <a:rPr lang="pt-BR" sz="900" b="1" dirty="0">
                  <a:solidFill>
                    <a:srgbClr val="0000FF"/>
                  </a:solidFill>
                  <a:latin typeface="Arial"/>
                  <a:ea typeface="ÇlÇr ñæí©" charset="0"/>
                  <a:cs typeface="Arial"/>
                </a:rPr>
                <a:t>ĐI</a:t>
              </a:r>
              <a:r>
                <a:rPr lang="en-US" sz="900" b="1" dirty="0" err="1">
                  <a:solidFill>
                    <a:srgbClr val="0000FF"/>
                  </a:solidFill>
                  <a:latin typeface="Arial"/>
                  <a:ea typeface="ÇlÇr ñæí©" charset="0"/>
                  <a:cs typeface="Arial"/>
                </a:rPr>
                <a:t>Ề</a:t>
              </a:r>
              <a:r>
                <a:rPr lang="pt-BR" sz="900" b="1" dirty="0" err="1">
                  <a:solidFill>
                    <a:srgbClr val="0000FF"/>
                  </a:solidFill>
                  <a:latin typeface="Arial"/>
                  <a:ea typeface="ÇlÇr ñæí©" charset="0"/>
                  <a:cs typeface="Arial"/>
                </a:rPr>
                <a:t>U</a:t>
              </a:r>
              <a:r>
                <a:rPr lang="pt-BR" sz="900" b="1" dirty="0">
                  <a:solidFill>
                    <a:srgbClr val="0000FF"/>
                  </a:solidFill>
                  <a:latin typeface="Arial"/>
                  <a:ea typeface="ÇlÇr ñæí©" charset="0"/>
                  <a:cs typeface="Arial"/>
                </a:rPr>
                <a:t> TR</a:t>
              </a:r>
              <a:r>
                <a:rPr lang="en-US" sz="900" b="1" dirty="0" err="1">
                  <a:solidFill>
                    <a:srgbClr val="0000FF"/>
                  </a:solidFill>
                  <a:latin typeface="Arial"/>
                  <a:ea typeface="ÇlÇr ñæí©" charset="0"/>
                  <a:cs typeface="Arial"/>
                </a:rPr>
                <a:t>Ị</a:t>
              </a:r>
              <a:r>
                <a:rPr lang="pt-BR" sz="900" b="1" dirty="0">
                  <a:solidFill>
                    <a:srgbClr val="0000FF"/>
                  </a:solidFill>
                  <a:latin typeface="Arial"/>
                  <a:ea typeface="ÇlÇr ñæí©" charset="0"/>
                  <a:cs typeface="Arial"/>
                </a:rPr>
                <a:t> NGO</a:t>
              </a:r>
              <a:r>
                <a:rPr lang="en-US" sz="900" b="1" dirty="0" err="1">
                  <a:solidFill>
                    <a:srgbClr val="0000FF"/>
                  </a:solidFill>
                  <a:latin typeface="Arial"/>
                  <a:ea typeface="ÇlÇr ñæí©" charset="0"/>
                  <a:cs typeface="Arial"/>
                </a:rPr>
                <a:t>Ạ</a:t>
              </a:r>
              <a:r>
                <a:rPr lang="pt-BR" sz="900" b="1" dirty="0" err="1">
                  <a:solidFill>
                    <a:srgbClr val="0000FF"/>
                  </a:solidFill>
                  <a:latin typeface="Arial"/>
                  <a:ea typeface="ÇlÇr ñæí©" charset="0"/>
                  <a:cs typeface="Arial"/>
                </a:rPr>
                <a:t>I</a:t>
              </a:r>
              <a:r>
                <a:rPr lang="pt-BR" sz="900" b="1" dirty="0">
                  <a:solidFill>
                    <a:srgbClr val="0000FF"/>
                  </a:solidFill>
                  <a:latin typeface="Arial"/>
                  <a:ea typeface="ÇlÇr ñæí©" charset="0"/>
                  <a:cs typeface="Arial"/>
                </a:rPr>
                <a:t> TRÚ</a:t>
              </a:r>
            </a:p>
            <a:p>
              <a:pPr algn="just">
                <a:defRPr/>
              </a:pPr>
              <a:r>
                <a:rPr lang="pt-BR" sz="900" dirty="0">
                  <a:solidFill>
                    <a:srgbClr val="0000FF"/>
                  </a:solidFill>
                  <a:latin typeface="Arial"/>
                  <a:ea typeface="ÇlÇr ñæí©" charset="0"/>
                  <a:cs typeface="Arial"/>
                </a:rPr>
                <a:t>-  </a:t>
              </a:r>
              <a:r>
                <a:rPr lang="pt-BR" sz="900" dirty="0" err="1">
                  <a:solidFill>
                    <a:srgbClr val="0000FF"/>
                  </a:solidFill>
                  <a:latin typeface="Arial"/>
                  <a:ea typeface="ÇlÇr ñæí©" charset="0"/>
                  <a:cs typeface="Arial"/>
                </a:rPr>
                <a:t>Khí</a:t>
              </a:r>
              <a:r>
                <a:rPr lang="pt-BR" sz="900" dirty="0">
                  <a:solidFill>
                    <a:srgbClr val="0000FF"/>
                  </a:solidFill>
                  <a:latin typeface="Arial"/>
                  <a:ea typeface="ÇlÇr ñæí©" charset="0"/>
                  <a:cs typeface="Arial"/>
                </a:rPr>
                <a:t> </a:t>
              </a:r>
              <a:r>
                <a:rPr lang="pt-BR" sz="900" dirty="0" err="1">
                  <a:solidFill>
                    <a:srgbClr val="0000FF"/>
                  </a:solidFill>
                  <a:latin typeface="Arial"/>
                  <a:ea typeface="ÇlÇr ñæí©" charset="0"/>
                  <a:cs typeface="Arial"/>
                </a:rPr>
                <a:t>dung</a:t>
              </a:r>
              <a:r>
                <a:rPr lang="pt-BR" sz="900" dirty="0">
                  <a:solidFill>
                    <a:srgbClr val="0000FF"/>
                  </a:solidFill>
                  <a:latin typeface="Arial"/>
                  <a:ea typeface="ÇlÇr ñæí©" charset="0"/>
                  <a:cs typeface="Arial"/>
                </a:rPr>
                <a:t> </a:t>
              </a:r>
              <a:r>
                <a:rPr lang="pt-BR" sz="900" dirty="0" err="1">
                  <a:solidFill>
                    <a:srgbClr val="0000FF"/>
                  </a:solidFill>
                  <a:latin typeface="Arial"/>
                  <a:ea typeface="ÇlÇr ñæí©" charset="0"/>
                  <a:cs typeface="Arial"/>
                </a:rPr>
                <a:t>salbutamol</a:t>
              </a:r>
              <a:r>
                <a:rPr lang="pt-BR" sz="900" dirty="0">
                  <a:solidFill>
                    <a:srgbClr val="0000FF"/>
                  </a:solidFill>
                  <a:latin typeface="Arial"/>
                  <a:ea typeface="ÇlÇr ñæí©" charset="0"/>
                  <a:cs typeface="Arial"/>
                </a:rPr>
                <a:t> 2,5 mg/ L</a:t>
              </a:r>
              <a:r>
                <a:rPr lang="en-US" sz="900" dirty="0" err="1">
                  <a:solidFill>
                    <a:srgbClr val="0000FF"/>
                  </a:solidFill>
                  <a:latin typeface="Arial"/>
                  <a:ea typeface="ÇlÇr ñæí©" charset="0"/>
                  <a:cs typeface="Arial"/>
                </a:rPr>
                <a:t>ầ</a:t>
              </a:r>
              <a:r>
                <a:rPr lang="pt-BR" sz="900" dirty="0" err="1">
                  <a:solidFill>
                    <a:srgbClr val="0000FF"/>
                  </a:solidFill>
                  <a:latin typeface="Arial"/>
                  <a:ea typeface="ÇlÇr ñæí©" charset="0"/>
                  <a:cs typeface="Arial"/>
                </a:rPr>
                <a:t>n</a:t>
              </a:r>
              <a:endParaRPr lang="pt-BR" sz="900" dirty="0">
                <a:solidFill>
                  <a:srgbClr val="0000FF"/>
                </a:solidFill>
                <a:latin typeface="Arial"/>
                <a:ea typeface="ÇlÇr ñæí©" charset="0"/>
                <a:cs typeface="Arial"/>
              </a:endParaRPr>
            </a:p>
            <a:p>
              <a:pPr algn="just">
                <a:defRPr/>
              </a:pPr>
              <a:r>
                <a:rPr lang="pt-BR" sz="900" dirty="0">
                  <a:solidFill>
                    <a:srgbClr val="0000FF"/>
                  </a:solidFill>
                  <a:latin typeface="Arial"/>
                  <a:ea typeface="ÇlÇr ñæí©" charset="0"/>
                  <a:cs typeface="Arial"/>
                </a:rPr>
                <a:t>-  Ho</a:t>
              </a:r>
              <a:r>
                <a:rPr lang="en-US" sz="900" dirty="0" err="1">
                  <a:solidFill>
                    <a:srgbClr val="0000FF"/>
                  </a:solidFill>
                  <a:latin typeface="Arial"/>
                  <a:ea typeface="ÇlÇr ñæí©" charset="0"/>
                  <a:cs typeface="Arial"/>
                </a:rPr>
                <a:t>ặ</a:t>
              </a:r>
              <a:r>
                <a:rPr lang="pt-BR" sz="900" dirty="0" err="1">
                  <a:solidFill>
                    <a:srgbClr val="0000FF"/>
                  </a:solidFill>
                  <a:latin typeface="Arial"/>
                  <a:ea typeface="ÇlÇr ñæí©" charset="0"/>
                  <a:cs typeface="Arial"/>
                </a:rPr>
                <a:t>c</a:t>
              </a:r>
              <a:r>
                <a:rPr lang="pt-BR" sz="900" dirty="0">
                  <a:solidFill>
                    <a:srgbClr val="0000FF"/>
                  </a:solidFill>
                  <a:latin typeface="Arial"/>
                  <a:ea typeface="ÇlÇr ñæí©" charset="0"/>
                  <a:cs typeface="Arial"/>
                </a:rPr>
                <a:t> MDI  </a:t>
              </a:r>
              <a:r>
                <a:rPr lang="pt-BR" sz="900" dirty="0" err="1">
                  <a:solidFill>
                    <a:srgbClr val="0000FF"/>
                  </a:solidFill>
                  <a:latin typeface="Arial"/>
                  <a:ea typeface="ÇlÇr ñæí©" charset="0"/>
                  <a:cs typeface="Arial"/>
                </a:rPr>
                <a:t>salbutamol</a:t>
              </a:r>
              <a:r>
                <a:rPr lang="pt-BR" sz="900" dirty="0">
                  <a:solidFill>
                    <a:srgbClr val="0000FF"/>
                  </a:solidFill>
                  <a:latin typeface="Arial"/>
                  <a:ea typeface="ÇlÇr ñæí©" charset="0"/>
                  <a:cs typeface="Arial"/>
                </a:rPr>
                <a:t> ( 2 -4 </a:t>
              </a:r>
              <a:r>
                <a:rPr lang="pt-BR" sz="900" dirty="0" err="1">
                  <a:solidFill>
                    <a:srgbClr val="0000FF"/>
                  </a:solidFill>
                  <a:latin typeface="Arial"/>
                  <a:ea typeface="ÇlÇr ñæí©" charset="0"/>
                  <a:cs typeface="Arial"/>
                </a:rPr>
                <a:t>nhát</a:t>
              </a:r>
              <a:r>
                <a:rPr lang="pt-BR" sz="900" dirty="0">
                  <a:solidFill>
                    <a:srgbClr val="0000FF"/>
                  </a:solidFill>
                  <a:latin typeface="Arial"/>
                  <a:ea typeface="ÇlÇr ñæí©" charset="0"/>
                  <a:cs typeface="Arial"/>
                </a:rPr>
                <a:t> / l</a:t>
              </a:r>
              <a:r>
                <a:rPr lang="en-US" sz="900" dirty="0" err="1">
                  <a:solidFill>
                    <a:srgbClr val="0000FF"/>
                  </a:solidFill>
                  <a:latin typeface="Arial"/>
                  <a:ea typeface="ÇlÇr ñæí©" charset="0"/>
                  <a:cs typeface="Arial"/>
                </a:rPr>
                <a:t>ầ</a:t>
              </a:r>
              <a:r>
                <a:rPr lang="pt-BR" sz="900" dirty="0" err="1">
                  <a:solidFill>
                    <a:srgbClr val="0000FF"/>
                  </a:solidFill>
                  <a:latin typeface="Arial"/>
                  <a:ea typeface="ÇlÇr ñæí©" charset="0"/>
                  <a:cs typeface="Arial"/>
                </a:rPr>
                <a:t>n</a:t>
              </a:r>
              <a:endParaRPr lang="pt-BR" sz="900" dirty="0">
                <a:solidFill>
                  <a:srgbClr val="0000FF"/>
                </a:solidFill>
                <a:latin typeface="Arial"/>
                <a:ea typeface="ÇlÇr ñæí©" charset="0"/>
                <a:cs typeface="Arial"/>
              </a:endParaRPr>
            </a:p>
            <a:p>
              <a:pPr algn="just">
                <a:defRPr/>
              </a:pPr>
              <a:r>
                <a:rPr lang="pt-BR" sz="900" dirty="0">
                  <a:solidFill>
                    <a:srgbClr val="0000FF"/>
                  </a:solidFill>
                  <a:latin typeface="Arial"/>
                  <a:ea typeface="ÇlÇr ñæí©" charset="0"/>
                  <a:cs typeface="Arial"/>
                </a:rPr>
                <a:t>m</a:t>
              </a:r>
              <a:r>
                <a:rPr lang="en-US" sz="900" dirty="0" err="1">
                  <a:solidFill>
                    <a:srgbClr val="0000FF"/>
                  </a:solidFill>
                  <a:latin typeface="Arial"/>
                  <a:ea typeface="ÇlÇr ñæí©" charset="0"/>
                  <a:cs typeface="Arial"/>
                </a:rPr>
                <a:t>ỗ</a:t>
              </a:r>
              <a:r>
                <a:rPr lang="pt-BR" sz="900" dirty="0" err="1">
                  <a:solidFill>
                    <a:srgbClr val="0000FF"/>
                  </a:solidFill>
                  <a:latin typeface="Arial"/>
                  <a:ea typeface="ÇlÇr ñæí©" charset="0"/>
                  <a:cs typeface="Arial"/>
                </a:rPr>
                <a:t>i</a:t>
              </a:r>
              <a:r>
                <a:rPr lang="pt-BR" sz="900" dirty="0">
                  <a:solidFill>
                    <a:srgbClr val="0000FF"/>
                  </a:solidFill>
                  <a:latin typeface="Arial"/>
                  <a:ea typeface="ÇlÇr ñæí©" charset="0"/>
                  <a:cs typeface="Arial"/>
                </a:rPr>
                <a:t> 20 </a:t>
              </a:r>
              <a:r>
                <a:rPr lang="pt-BR" sz="900" dirty="0" err="1">
                  <a:solidFill>
                    <a:srgbClr val="0000FF"/>
                  </a:solidFill>
                  <a:latin typeface="Arial"/>
                  <a:ea typeface="ÇlÇr ñæí©" charset="0"/>
                  <a:cs typeface="Arial"/>
                </a:rPr>
                <a:t>phút</a:t>
              </a:r>
              <a:r>
                <a:rPr lang="pt-BR" sz="900" dirty="0">
                  <a:solidFill>
                    <a:srgbClr val="0000FF"/>
                  </a:solidFill>
                  <a:latin typeface="Arial"/>
                  <a:ea typeface="ÇlÇr ñæí©" charset="0"/>
                  <a:cs typeface="Arial"/>
                </a:rPr>
                <a:t> </a:t>
              </a:r>
              <a:r>
                <a:rPr lang="pt-BR" sz="900" dirty="0" err="1">
                  <a:solidFill>
                    <a:srgbClr val="0000FF"/>
                  </a:solidFill>
                  <a:latin typeface="Arial"/>
                  <a:ea typeface="ÇlÇr ñæí©" charset="0"/>
                  <a:cs typeface="Arial"/>
                </a:rPr>
                <a:t>x</a:t>
              </a:r>
              <a:r>
                <a:rPr lang="pt-BR" sz="900" dirty="0">
                  <a:solidFill>
                    <a:srgbClr val="0000FF"/>
                  </a:solidFill>
                  <a:latin typeface="Arial"/>
                  <a:ea typeface="ÇlÇr ñæí©" charset="0"/>
                  <a:cs typeface="Arial"/>
                </a:rPr>
                <a:t> 3 l</a:t>
              </a:r>
              <a:r>
                <a:rPr lang="en-US" sz="900" dirty="0" err="1">
                  <a:solidFill>
                    <a:srgbClr val="0000FF"/>
                  </a:solidFill>
                  <a:latin typeface="Arial"/>
                  <a:ea typeface="ÇlÇr ñæí©" charset="0"/>
                  <a:cs typeface="Arial"/>
                </a:rPr>
                <a:t>ầ</a:t>
              </a:r>
              <a:r>
                <a:rPr lang="pt-BR" sz="900" dirty="0" err="1">
                  <a:solidFill>
                    <a:srgbClr val="0000FF"/>
                  </a:solidFill>
                  <a:latin typeface="Arial"/>
                  <a:ea typeface="ÇlÇr ñæí©" charset="0"/>
                  <a:cs typeface="Arial"/>
                </a:rPr>
                <a:t>n</a:t>
              </a:r>
              <a:r>
                <a:rPr lang="pt-BR" sz="900" dirty="0">
                  <a:solidFill>
                    <a:srgbClr val="0000FF"/>
                  </a:solidFill>
                  <a:latin typeface="Arial"/>
                  <a:ea typeface="ÇlÇr ñæí©" charset="0"/>
                  <a:cs typeface="Arial"/>
                </a:rPr>
                <a:t> </a:t>
              </a:r>
              <a:r>
                <a:rPr lang="pt-BR" sz="900" dirty="0" err="1">
                  <a:solidFill>
                    <a:srgbClr val="0000FF"/>
                  </a:solidFill>
                  <a:latin typeface="Arial"/>
                  <a:ea typeface="ÇlÇr ñæí©" charset="0"/>
                  <a:cs typeface="Arial"/>
                </a:rPr>
                <a:t>n</a:t>
              </a:r>
              <a:r>
                <a:rPr lang="en-US" sz="900" dirty="0" err="1">
                  <a:solidFill>
                    <a:srgbClr val="0000FF"/>
                  </a:solidFill>
                  <a:latin typeface="Arial"/>
                  <a:ea typeface="ÇlÇr ñæí©" charset="0"/>
                  <a:cs typeface="Arial"/>
                </a:rPr>
                <a:t>ế</a:t>
              </a:r>
              <a:r>
                <a:rPr lang="pt-BR" sz="900" dirty="0" err="1">
                  <a:solidFill>
                    <a:srgbClr val="0000FF"/>
                  </a:solidFill>
                  <a:latin typeface="Arial"/>
                  <a:ea typeface="ÇlÇr ñæí©" charset="0"/>
                  <a:cs typeface="Arial"/>
                </a:rPr>
                <a:t>u</a:t>
              </a:r>
              <a:r>
                <a:rPr lang="pt-BR" sz="900" dirty="0">
                  <a:solidFill>
                    <a:srgbClr val="0000FF"/>
                  </a:solidFill>
                  <a:latin typeface="Arial"/>
                  <a:ea typeface="ÇlÇr ñæí©" charset="0"/>
                  <a:cs typeface="Arial"/>
                </a:rPr>
                <a:t> </a:t>
              </a:r>
              <a:r>
                <a:rPr lang="pt-BR" sz="900" dirty="0" err="1">
                  <a:solidFill>
                    <a:srgbClr val="0000FF"/>
                  </a:solidFill>
                  <a:latin typeface="Arial"/>
                  <a:ea typeface="ÇlÇr ñæí©" charset="0"/>
                  <a:cs typeface="Arial"/>
                </a:rPr>
                <a:t>c</a:t>
              </a:r>
              <a:r>
                <a:rPr lang="en-US" sz="900" dirty="0" err="1">
                  <a:solidFill>
                    <a:srgbClr val="0000FF"/>
                  </a:solidFill>
                  <a:latin typeface="Arial"/>
                  <a:ea typeface="ÇlÇr ñæí©" charset="0"/>
                  <a:cs typeface="Arial"/>
                </a:rPr>
                <a:t>ầ</a:t>
              </a:r>
              <a:r>
                <a:rPr lang="pt-BR" sz="900" dirty="0" err="1">
                  <a:solidFill>
                    <a:srgbClr val="0000FF"/>
                  </a:solidFill>
                  <a:latin typeface="Arial"/>
                  <a:ea typeface="ÇlÇr ñæí©" charset="0"/>
                  <a:cs typeface="Arial"/>
                </a:rPr>
                <a:t>n</a:t>
              </a:r>
              <a:r>
                <a:rPr lang="pt-BR" sz="900" dirty="0">
                  <a:solidFill>
                    <a:srgbClr val="0000FF"/>
                  </a:solidFill>
                  <a:latin typeface="Arial"/>
                  <a:ea typeface="ÇlÇr ñæí©" charset="0"/>
                  <a:cs typeface="Arial"/>
                </a:rPr>
                <a:t> </a:t>
              </a:r>
            </a:p>
            <a:p>
              <a:pPr algn="just">
                <a:defRPr/>
              </a:pPr>
              <a:r>
                <a:rPr lang="pt-BR" sz="900" dirty="0">
                  <a:solidFill>
                    <a:srgbClr val="0000FF"/>
                  </a:solidFill>
                  <a:latin typeface="Arial"/>
                  <a:ea typeface="ÇlÇr ñæí©" charset="0"/>
                  <a:cs typeface="Arial"/>
                </a:rPr>
                <a:t>( </a:t>
              </a:r>
              <a:r>
                <a:rPr lang="pt-BR" sz="900" dirty="0" err="1">
                  <a:solidFill>
                    <a:srgbClr val="0000FF"/>
                  </a:solidFill>
                  <a:latin typeface="Arial"/>
                  <a:ea typeface="ÇlÇr ñæí©" charset="0"/>
                  <a:cs typeface="Arial"/>
                </a:rPr>
                <a:t>đánh</a:t>
              </a:r>
              <a:r>
                <a:rPr lang="pt-BR" sz="900" dirty="0">
                  <a:solidFill>
                    <a:srgbClr val="0000FF"/>
                  </a:solidFill>
                  <a:latin typeface="Arial"/>
                  <a:ea typeface="ÇlÇr ñæí©" charset="0"/>
                  <a:cs typeface="Arial"/>
                </a:rPr>
                <a:t> </a:t>
              </a:r>
              <a:r>
                <a:rPr lang="pt-BR" sz="900" dirty="0" err="1">
                  <a:solidFill>
                    <a:srgbClr val="0000FF"/>
                  </a:solidFill>
                  <a:latin typeface="Arial"/>
                  <a:ea typeface="ÇlÇr ñæí©" charset="0"/>
                  <a:cs typeface="Arial"/>
                </a:rPr>
                <a:t>giá</a:t>
              </a:r>
              <a:r>
                <a:rPr lang="pt-BR" sz="900" dirty="0">
                  <a:solidFill>
                    <a:srgbClr val="0000FF"/>
                  </a:solidFill>
                  <a:latin typeface="Arial"/>
                  <a:ea typeface="ÇlÇr ñæí©" charset="0"/>
                  <a:cs typeface="Arial"/>
                </a:rPr>
                <a:t> l</a:t>
              </a:r>
              <a:r>
                <a:rPr lang="en-US" sz="900" dirty="0" err="1">
                  <a:solidFill>
                    <a:srgbClr val="0000FF"/>
                  </a:solidFill>
                  <a:latin typeface="Arial"/>
                  <a:ea typeface="ÇlÇr ñæí©" charset="0"/>
                  <a:cs typeface="Arial"/>
                </a:rPr>
                <a:t>ạ</a:t>
              </a:r>
              <a:r>
                <a:rPr lang="pt-BR" sz="900" dirty="0" err="1">
                  <a:solidFill>
                    <a:srgbClr val="0000FF"/>
                  </a:solidFill>
                  <a:latin typeface="Arial"/>
                  <a:ea typeface="ÇlÇr ñæí©" charset="0"/>
                  <a:cs typeface="Arial"/>
                </a:rPr>
                <a:t>i</a:t>
              </a:r>
              <a:r>
                <a:rPr lang="pt-BR" sz="900" dirty="0">
                  <a:solidFill>
                    <a:srgbClr val="0000FF"/>
                  </a:solidFill>
                  <a:latin typeface="Arial"/>
                  <a:ea typeface="ÇlÇr ñæí©" charset="0"/>
                  <a:cs typeface="Arial"/>
                </a:rPr>
                <a:t> </a:t>
              </a:r>
              <a:r>
                <a:rPr lang="pt-BR" sz="900" dirty="0" err="1">
                  <a:solidFill>
                    <a:srgbClr val="0000FF"/>
                  </a:solidFill>
                  <a:latin typeface="Arial"/>
                  <a:ea typeface="ÇlÇr ñæí©" charset="0"/>
                  <a:cs typeface="Arial"/>
                </a:rPr>
                <a:t>sau</a:t>
              </a:r>
              <a:r>
                <a:rPr lang="pt-BR" sz="900" dirty="0">
                  <a:solidFill>
                    <a:srgbClr val="0000FF"/>
                  </a:solidFill>
                  <a:latin typeface="Arial"/>
                  <a:ea typeface="ÇlÇr ñæí©" charset="0"/>
                  <a:cs typeface="Arial"/>
                </a:rPr>
                <a:t> m</a:t>
              </a:r>
              <a:r>
                <a:rPr lang="en-US" sz="900" dirty="0" err="1">
                  <a:solidFill>
                    <a:srgbClr val="0000FF"/>
                  </a:solidFill>
                  <a:latin typeface="Arial"/>
                  <a:ea typeface="ÇlÇr ñæí©" charset="0"/>
                  <a:cs typeface="Arial"/>
                </a:rPr>
                <a:t>ỗ</a:t>
              </a:r>
              <a:r>
                <a:rPr lang="pt-BR" sz="900" dirty="0" err="1">
                  <a:solidFill>
                    <a:srgbClr val="0000FF"/>
                  </a:solidFill>
                  <a:latin typeface="Arial"/>
                  <a:ea typeface="ÇlÇr ñæí©" charset="0"/>
                  <a:cs typeface="Arial"/>
                </a:rPr>
                <a:t>i</a:t>
              </a:r>
              <a:r>
                <a:rPr lang="pt-BR" sz="900" dirty="0">
                  <a:solidFill>
                    <a:srgbClr val="0000FF"/>
                  </a:solidFill>
                  <a:latin typeface="Arial"/>
                  <a:ea typeface="ÇlÇr ñæí©" charset="0"/>
                  <a:cs typeface="Arial"/>
                </a:rPr>
                <a:t> l</a:t>
              </a:r>
              <a:r>
                <a:rPr lang="en-US" sz="900" dirty="0" err="1">
                  <a:solidFill>
                    <a:srgbClr val="0000FF"/>
                  </a:solidFill>
                  <a:latin typeface="Arial"/>
                  <a:ea typeface="ÇlÇr ñæí©" charset="0"/>
                  <a:cs typeface="Arial"/>
                </a:rPr>
                <a:t>ầ</a:t>
              </a:r>
              <a:r>
                <a:rPr lang="pt-BR" sz="900" dirty="0" err="1">
                  <a:solidFill>
                    <a:srgbClr val="0000FF"/>
                  </a:solidFill>
                  <a:latin typeface="Arial"/>
                  <a:ea typeface="ÇlÇr ñæí©" charset="0"/>
                  <a:cs typeface="Arial"/>
                </a:rPr>
                <a:t>n</a:t>
              </a:r>
              <a:r>
                <a:rPr lang="pt-BR" sz="900" dirty="0">
                  <a:solidFill>
                    <a:srgbClr val="0000FF"/>
                  </a:solidFill>
                  <a:latin typeface="Arial"/>
                  <a:ea typeface="ÇlÇr ñæí©" charset="0"/>
                  <a:cs typeface="Arial"/>
                </a:rPr>
                <a:t> </a:t>
              </a:r>
              <a:r>
                <a:rPr lang="pt-BR" sz="900" dirty="0" err="1">
                  <a:solidFill>
                    <a:srgbClr val="0000FF"/>
                  </a:solidFill>
                  <a:latin typeface="Arial"/>
                  <a:ea typeface="ÇlÇr ñæí©" charset="0"/>
                  <a:cs typeface="Arial"/>
                </a:rPr>
                <a:t>phu</a:t>
              </a:r>
              <a:r>
                <a:rPr lang="pt-BR" sz="900" dirty="0" err="1">
                  <a:solidFill>
                    <a:srgbClr val="0000FF"/>
                  </a:solidFill>
                  <a:latin typeface="Cambria" charset="0"/>
                  <a:ea typeface="ÇlÇr ñæí©" charset="0"/>
                </a:rPr>
                <a:t>n</a:t>
              </a:r>
              <a:r>
                <a:rPr lang="pt-BR" sz="900" dirty="0">
                  <a:solidFill>
                    <a:srgbClr val="0000FF"/>
                  </a:solidFill>
                  <a:latin typeface="Cambria" charset="0"/>
                  <a:ea typeface="ÇlÇr ñæí©" charset="0"/>
                </a:rPr>
                <a:t>) </a:t>
              </a:r>
              <a:endParaRPr lang="en-US" sz="900" dirty="0">
                <a:solidFill>
                  <a:srgbClr val="0000FF"/>
                </a:solidFill>
              </a:endParaRPr>
            </a:p>
          </p:txBody>
        </p:sp>
        <p:sp>
          <p:nvSpPr>
            <p:cNvPr id="5" name="Rectangle 4"/>
            <p:cNvSpPr>
              <a:spLocks noChangeArrowheads="1"/>
            </p:cNvSpPr>
            <p:nvPr/>
          </p:nvSpPr>
          <p:spPr bwMode="auto">
            <a:xfrm>
              <a:off x="8124" y="6897"/>
              <a:ext cx="3580" cy="1220"/>
            </a:xfrm>
            <a:prstGeom prst="rect">
              <a:avLst/>
            </a:prstGeom>
            <a:solidFill>
              <a:srgbClr val="FFFFFF"/>
            </a:solidFill>
            <a:ln w="9525">
              <a:solidFill>
                <a:srgbClr val="000000"/>
              </a:solidFill>
              <a:miter lim="800000"/>
              <a:headEnd/>
              <a:tailEnd/>
            </a:ln>
          </p:spPr>
          <p:txBody>
            <a:bodyPr/>
            <a:lstStyle/>
            <a:p>
              <a:pPr algn="ctr">
                <a:defRPr/>
              </a:pPr>
              <a:r>
                <a:rPr lang="en-US" sz="900" b="1" dirty="0">
                  <a:solidFill>
                    <a:srgbClr val="0000FF"/>
                  </a:solidFill>
                  <a:latin typeface="Arial"/>
                  <a:ea typeface="ÇlÇr ñæí©" charset="0"/>
                  <a:cs typeface="Arial"/>
                </a:rPr>
                <a:t>KHÔNG ĐÁP ỨNG</a:t>
              </a:r>
            </a:p>
            <a:p>
              <a:pPr>
                <a:defRPr/>
              </a:pP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Còn</a:t>
              </a:r>
              <a:r>
                <a:rPr lang="en-US" sz="900" dirty="0">
                  <a:solidFill>
                    <a:srgbClr val="0000FF"/>
                  </a:solidFill>
                  <a:latin typeface="Arial"/>
                  <a:ea typeface="ÇlÇr ñæí©" charset="0"/>
                  <a:cs typeface="Arial"/>
                </a:rPr>
                <a:t> ran </a:t>
              </a:r>
              <a:r>
                <a:rPr lang="en-US" sz="900" dirty="0" err="1">
                  <a:solidFill>
                    <a:srgbClr val="0000FF"/>
                  </a:solidFill>
                  <a:latin typeface="Arial"/>
                  <a:ea typeface="ÇlÇr ñæí©" charset="0"/>
                  <a:cs typeface="Arial"/>
                </a:rPr>
                <a:t>rit</a:t>
              </a: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khó</a:t>
              </a: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thở</a:t>
              </a:r>
              <a:r>
                <a:rPr lang="en-US" sz="900" dirty="0">
                  <a:solidFill>
                    <a:srgbClr val="0000FF"/>
                  </a:solidFill>
                  <a:latin typeface="Arial"/>
                  <a:ea typeface="ÇlÇr ñæí©" charset="0"/>
                  <a:cs typeface="Arial"/>
                </a:rPr>
                <a:t> , </a:t>
              </a:r>
              <a:r>
                <a:rPr lang="en-US" sz="900" dirty="0" err="1">
                  <a:solidFill>
                    <a:srgbClr val="0000FF"/>
                  </a:solidFill>
                  <a:latin typeface="Arial"/>
                  <a:ea typeface="ÇlÇr ñæí©" charset="0"/>
                  <a:cs typeface="Arial"/>
                </a:rPr>
                <a:t>rút</a:t>
              </a: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lõm</a:t>
              </a: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ngực</a:t>
              </a:r>
              <a:r>
                <a:rPr lang="en-US" sz="900" dirty="0">
                  <a:solidFill>
                    <a:srgbClr val="0000FF"/>
                  </a:solidFill>
                  <a:latin typeface="Arial"/>
                  <a:ea typeface="ÇlÇr ñæí©" charset="0"/>
                  <a:cs typeface="Arial"/>
                </a:rPr>
                <a:t> </a:t>
              </a:r>
            </a:p>
            <a:p>
              <a:pPr>
                <a:defRPr/>
              </a:pPr>
              <a:r>
                <a:rPr lang="en-US" sz="900" dirty="0">
                  <a:solidFill>
                    <a:srgbClr val="0000FF"/>
                  </a:solidFill>
                  <a:latin typeface="Arial"/>
                  <a:ea typeface="ÇlÇr ñæí©" charset="0"/>
                  <a:cs typeface="Arial"/>
                </a:rPr>
                <a:t>- SaO</a:t>
              </a:r>
              <a:r>
                <a:rPr lang="en-US" sz="900" baseline="-25000" dirty="0">
                  <a:solidFill>
                    <a:srgbClr val="0000FF"/>
                  </a:solidFill>
                  <a:latin typeface="Arial"/>
                  <a:ea typeface="ÇlÇr ñæí©" charset="0"/>
                  <a:cs typeface="Arial"/>
                </a:rPr>
                <a:t>2</a:t>
              </a:r>
              <a:r>
                <a:rPr lang="en-US" sz="900" dirty="0">
                  <a:solidFill>
                    <a:srgbClr val="0000FF"/>
                  </a:solidFill>
                  <a:latin typeface="Arial"/>
                  <a:ea typeface="ÇlÇr ñæí©" charset="0"/>
                  <a:cs typeface="Arial"/>
                </a:rPr>
                <a:t> &lt; 92 %</a:t>
              </a:r>
            </a:p>
            <a:p>
              <a:pPr>
                <a:defRPr/>
              </a:pPr>
              <a:endParaRPr lang="en-US" sz="900" dirty="0">
                <a:solidFill>
                  <a:srgbClr val="0000FF"/>
                </a:solidFill>
                <a:latin typeface="Arial"/>
                <a:cs typeface="Arial"/>
              </a:endParaRPr>
            </a:p>
          </p:txBody>
        </p:sp>
        <p:sp>
          <p:nvSpPr>
            <p:cNvPr id="6" name="Rectangle 5"/>
            <p:cNvSpPr>
              <a:spLocks noChangeArrowheads="1"/>
            </p:cNvSpPr>
            <p:nvPr/>
          </p:nvSpPr>
          <p:spPr bwMode="auto">
            <a:xfrm>
              <a:off x="4309" y="6931"/>
              <a:ext cx="3360" cy="1186"/>
            </a:xfrm>
            <a:prstGeom prst="rect">
              <a:avLst/>
            </a:prstGeom>
            <a:solidFill>
              <a:srgbClr val="FFFFFF"/>
            </a:solidFill>
            <a:ln w="9525">
              <a:solidFill>
                <a:srgbClr val="000000"/>
              </a:solidFill>
              <a:miter lim="800000"/>
              <a:headEnd/>
              <a:tailEnd/>
            </a:ln>
          </p:spPr>
          <p:txBody>
            <a:bodyPr/>
            <a:lstStyle/>
            <a:p>
              <a:pPr algn="ctr">
                <a:defRPr/>
              </a:pPr>
              <a:r>
                <a:rPr lang="en-US" sz="900" b="1" dirty="0">
                  <a:solidFill>
                    <a:srgbClr val="0000FF"/>
                  </a:solidFill>
                  <a:latin typeface="Arial"/>
                  <a:ea typeface="ÇlÇr ñæí©" charset="0"/>
                  <a:cs typeface="Arial"/>
                </a:rPr>
                <a:t>ĐÁP ỨNG KHÔNG HOÀN TOÀN</a:t>
              </a:r>
            </a:p>
            <a:p>
              <a:pPr>
                <a:defRPr/>
              </a:pP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Còn</a:t>
              </a:r>
              <a:r>
                <a:rPr lang="en-US" sz="900" dirty="0">
                  <a:solidFill>
                    <a:srgbClr val="0000FF"/>
                  </a:solidFill>
                  <a:latin typeface="Arial"/>
                  <a:ea typeface="ÇlÇr ñæí©" charset="0"/>
                  <a:cs typeface="Arial"/>
                </a:rPr>
                <a:t> ran </a:t>
              </a:r>
              <a:r>
                <a:rPr lang="en-US" sz="900" dirty="0" err="1">
                  <a:solidFill>
                    <a:srgbClr val="0000FF"/>
                  </a:solidFill>
                  <a:latin typeface="Arial"/>
                  <a:ea typeface="ÇlÇr ñæí©" charset="0"/>
                  <a:cs typeface="Arial"/>
                </a:rPr>
                <a:t>rít</a:t>
              </a:r>
              <a:endParaRPr lang="en-US" sz="900" dirty="0">
                <a:solidFill>
                  <a:srgbClr val="0000FF"/>
                </a:solidFill>
                <a:latin typeface="Arial"/>
                <a:ea typeface="ÇlÇr ñæí©" charset="0"/>
                <a:cs typeface="Arial"/>
              </a:endParaRPr>
            </a:p>
            <a:p>
              <a:pPr>
                <a:defRPr/>
              </a:pP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Còn</a:t>
              </a: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khó</a:t>
              </a: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thở</a:t>
              </a:r>
              <a:r>
                <a:rPr lang="en-US" sz="900" dirty="0">
                  <a:solidFill>
                    <a:srgbClr val="0000FF"/>
                  </a:solidFill>
                  <a:latin typeface="Arial"/>
                  <a:ea typeface="ÇlÇr ñæí©" charset="0"/>
                  <a:cs typeface="Arial"/>
                </a:rPr>
                <a:t> </a:t>
              </a:r>
            </a:p>
            <a:p>
              <a:pPr>
                <a:defRPr/>
              </a:pPr>
              <a:r>
                <a:rPr lang="en-US" sz="900" dirty="0">
                  <a:solidFill>
                    <a:srgbClr val="0000FF"/>
                  </a:solidFill>
                  <a:latin typeface="Arial"/>
                  <a:ea typeface="ÇlÇr ñæí©" charset="0"/>
                  <a:cs typeface="Arial"/>
                </a:rPr>
                <a:t>- SaO</a:t>
              </a:r>
              <a:r>
                <a:rPr lang="en-US" sz="900" baseline="-25000" dirty="0">
                  <a:solidFill>
                    <a:srgbClr val="0000FF"/>
                  </a:solidFill>
                  <a:latin typeface="Arial"/>
                  <a:ea typeface="ÇlÇr ñæí©" charset="0"/>
                  <a:cs typeface="Arial"/>
                </a:rPr>
                <a:t>2</a:t>
              </a:r>
              <a:r>
                <a:rPr lang="en-US" sz="900" dirty="0">
                  <a:solidFill>
                    <a:srgbClr val="0000FF"/>
                  </a:solidFill>
                  <a:latin typeface="Arial"/>
                  <a:ea typeface="ÇlÇr ñæí©" charset="0"/>
                  <a:cs typeface="Arial"/>
                </a:rPr>
                <a:t> 92-95% </a:t>
              </a:r>
              <a:endParaRPr lang="en-US" sz="900" dirty="0">
                <a:solidFill>
                  <a:srgbClr val="0000FF"/>
                </a:solidFill>
                <a:latin typeface="Arial"/>
                <a:cs typeface="Arial"/>
              </a:endParaRPr>
            </a:p>
          </p:txBody>
        </p:sp>
        <p:sp>
          <p:nvSpPr>
            <p:cNvPr id="7" name="Rectangle 6"/>
            <p:cNvSpPr>
              <a:spLocks noChangeArrowheads="1"/>
            </p:cNvSpPr>
            <p:nvPr/>
          </p:nvSpPr>
          <p:spPr bwMode="auto">
            <a:xfrm>
              <a:off x="754" y="6967"/>
              <a:ext cx="2880" cy="1150"/>
            </a:xfrm>
            <a:prstGeom prst="rect">
              <a:avLst/>
            </a:prstGeom>
            <a:solidFill>
              <a:srgbClr val="FFFFFF"/>
            </a:solidFill>
            <a:ln w="9525">
              <a:solidFill>
                <a:srgbClr val="000000"/>
              </a:solidFill>
              <a:miter lim="800000"/>
              <a:headEnd/>
              <a:tailEnd/>
            </a:ln>
          </p:spPr>
          <p:txBody>
            <a:bodyPr/>
            <a:lstStyle/>
            <a:p>
              <a:pPr algn="ctr">
                <a:defRPr/>
              </a:pPr>
              <a:r>
                <a:rPr lang="en-US" sz="900" b="1" dirty="0">
                  <a:solidFill>
                    <a:srgbClr val="0000FF"/>
                  </a:solidFill>
                  <a:latin typeface="Arial"/>
                  <a:ea typeface="ÇlÇr ñæí©" charset="0"/>
                  <a:cs typeface="Arial"/>
                </a:rPr>
                <a:t>ĐÁP ỨNG TỐT</a:t>
              </a:r>
            </a:p>
            <a:p>
              <a:pPr>
                <a:defRPr/>
              </a:pP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Hết</a:t>
              </a: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khò</a:t>
              </a: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khè</a:t>
              </a:r>
              <a:r>
                <a:rPr lang="en-US" sz="900" dirty="0">
                  <a:solidFill>
                    <a:srgbClr val="0000FF"/>
                  </a:solidFill>
                  <a:latin typeface="Arial"/>
                  <a:ea typeface="ÇlÇr ñæí©" charset="0"/>
                  <a:cs typeface="Arial"/>
                </a:rPr>
                <a:t> </a:t>
              </a:r>
            </a:p>
            <a:p>
              <a:pPr>
                <a:defRPr/>
              </a:pP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Không</a:t>
              </a: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khó</a:t>
              </a: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thở</a:t>
              </a:r>
              <a:r>
                <a:rPr lang="en-US" sz="900" dirty="0">
                  <a:solidFill>
                    <a:srgbClr val="0000FF"/>
                  </a:solidFill>
                  <a:latin typeface="Arial"/>
                  <a:ea typeface="ÇlÇr ñæí©" charset="0"/>
                  <a:cs typeface="Arial"/>
                </a:rPr>
                <a:t> </a:t>
              </a:r>
            </a:p>
            <a:p>
              <a:pPr>
                <a:defRPr/>
              </a:pPr>
              <a:r>
                <a:rPr lang="en-US" sz="900" dirty="0">
                  <a:solidFill>
                    <a:srgbClr val="0000FF"/>
                  </a:solidFill>
                  <a:latin typeface="Arial"/>
                  <a:ea typeface="ÇlÇr ñæí©" charset="0"/>
                  <a:cs typeface="Arial"/>
                </a:rPr>
                <a:t>- SaO2 ≥ 95%</a:t>
              </a:r>
              <a:endParaRPr lang="en-US" sz="900" dirty="0">
                <a:solidFill>
                  <a:srgbClr val="0000FF"/>
                </a:solidFill>
                <a:latin typeface="Arial"/>
                <a:cs typeface="Arial"/>
              </a:endParaRPr>
            </a:p>
          </p:txBody>
        </p:sp>
        <p:sp>
          <p:nvSpPr>
            <p:cNvPr id="8" name="Rectangle 7"/>
            <p:cNvSpPr>
              <a:spLocks noChangeArrowheads="1"/>
            </p:cNvSpPr>
            <p:nvPr/>
          </p:nvSpPr>
          <p:spPr bwMode="auto">
            <a:xfrm>
              <a:off x="4361" y="8667"/>
              <a:ext cx="3413" cy="2452"/>
            </a:xfrm>
            <a:prstGeom prst="rect">
              <a:avLst/>
            </a:prstGeom>
            <a:solidFill>
              <a:srgbClr val="FFFFFF"/>
            </a:solidFill>
            <a:ln w="9525">
              <a:solidFill>
                <a:srgbClr val="000000"/>
              </a:solidFill>
              <a:miter lim="800000"/>
              <a:headEnd/>
              <a:tailEnd/>
            </a:ln>
          </p:spPr>
          <p:txBody>
            <a:bodyPr/>
            <a:lstStyle/>
            <a:p>
              <a:pPr>
                <a:defRPr/>
              </a:pPr>
              <a:r>
                <a:rPr lang="en-US" sz="600" b="1" dirty="0" err="1">
                  <a:solidFill>
                    <a:srgbClr val="0000FF"/>
                  </a:solidFill>
                  <a:latin typeface="Cambria" charset="0"/>
                  <a:ea typeface="ÇlÇr ñæí©" charset="0"/>
                </a:rPr>
                <a:t>X</a:t>
              </a:r>
              <a:r>
                <a:rPr lang="en-US" sz="900" b="1" dirty="0" err="1">
                  <a:solidFill>
                    <a:srgbClr val="0000FF"/>
                  </a:solidFill>
                  <a:latin typeface="Arial"/>
                  <a:ea typeface="ÇlÇr ñæí©" charset="0"/>
                  <a:cs typeface="Arial"/>
                </a:rPr>
                <a:t>em</a:t>
              </a:r>
              <a:r>
                <a:rPr lang="en-US" sz="900" b="1" dirty="0">
                  <a:solidFill>
                    <a:srgbClr val="0000FF"/>
                  </a:solidFill>
                  <a:latin typeface="Arial"/>
                  <a:ea typeface="ÇlÇr ñæí©" charset="0"/>
                  <a:cs typeface="Arial"/>
                </a:rPr>
                <a:t> </a:t>
              </a:r>
              <a:r>
                <a:rPr lang="en-US" sz="900" b="1" dirty="0" err="1">
                  <a:solidFill>
                    <a:srgbClr val="0000FF"/>
                  </a:solidFill>
                  <a:latin typeface="Arial"/>
                  <a:ea typeface="ÇlÇr ñæí©" charset="0"/>
                  <a:cs typeface="Arial"/>
                </a:rPr>
                <a:t>xét</a:t>
              </a:r>
              <a:r>
                <a:rPr lang="en-US" sz="900" b="1" dirty="0">
                  <a:solidFill>
                    <a:srgbClr val="0000FF"/>
                  </a:solidFill>
                  <a:latin typeface="Arial"/>
                  <a:ea typeface="ÇlÇr ñæí©" charset="0"/>
                  <a:cs typeface="Arial"/>
                </a:rPr>
                <a:t> </a:t>
              </a:r>
              <a:r>
                <a:rPr lang="en-US" sz="900" b="1" dirty="0" err="1">
                  <a:solidFill>
                    <a:srgbClr val="0000FF"/>
                  </a:solidFill>
                  <a:latin typeface="Arial"/>
                  <a:ea typeface="ÇlÇr ñæí©" charset="0"/>
                  <a:cs typeface="Arial"/>
                </a:rPr>
                <a:t>chỉ</a:t>
              </a:r>
              <a:r>
                <a:rPr lang="en-US" sz="900" b="1" dirty="0">
                  <a:solidFill>
                    <a:srgbClr val="0000FF"/>
                  </a:solidFill>
                  <a:latin typeface="Arial"/>
                  <a:ea typeface="ÇlÇr ñæí©" charset="0"/>
                  <a:cs typeface="Arial"/>
                </a:rPr>
                <a:t> </a:t>
              </a:r>
              <a:r>
                <a:rPr lang="en-US" sz="900" b="1" dirty="0" err="1">
                  <a:solidFill>
                    <a:srgbClr val="0000FF"/>
                  </a:solidFill>
                  <a:latin typeface="Arial"/>
                  <a:ea typeface="ÇlÇr ñæí©" charset="0"/>
                  <a:cs typeface="Arial"/>
                </a:rPr>
                <a:t>định</a:t>
              </a:r>
              <a:r>
                <a:rPr lang="en-US" sz="900" b="1" dirty="0">
                  <a:solidFill>
                    <a:srgbClr val="0000FF"/>
                  </a:solidFill>
                  <a:latin typeface="Arial"/>
                  <a:ea typeface="ÇlÇr ñæí©" charset="0"/>
                  <a:cs typeface="Arial"/>
                </a:rPr>
                <a:t> </a:t>
              </a:r>
              <a:r>
                <a:rPr lang="en-US" sz="900" b="1" dirty="0" err="1">
                  <a:solidFill>
                    <a:srgbClr val="0000FF"/>
                  </a:solidFill>
                  <a:latin typeface="Arial"/>
                  <a:ea typeface="ÇlÇr ñæí©" charset="0"/>
                  <a:cs typeface="Arial"/>
                </a:rPr>
                <a:t>nhập</a:t>
              </a:r>
              <a:r>
                <a:rPr lang="en-US" sz="900" b="1" dirty="0">
                  <a:solidFill>
                    <a:srgbClr val="0000FF"/>
                  </a:solidFill>
                  <a:latin typeface="Arial"/>
                  <a:ea typeface="ÇlÇr ñæí©" charset="0"/>
                  <a:cs typeface="Arial"/>
                </a:rPr>
                <a:t> </a:t>
              </a:r>
              <a:r>
                <a:rPr lang="en-US" sz="900" b="1" dirty="0" err="1">
                  <a:solidFill>
                    <a:srgbClr val="0000FF"/>
                  </a:solidFill>
                  <a:latin typeface="Arial"/>
                  <a:ea typeface="ÇlÇr ñæí©" charset="0"/>
                  <a:cs typeface="Arial"/>
                </a:rPr>
                <a:t>viện</a:t>
              </a:r>
              <a:endParaRPr lang="en-US" sz="900" b="1" dirty="0">
                <a:solidFill>
                  <a:srgbClr val="0000FF"/>
                </a:solidFill>
                <a:latin typeface="Arial"/>
                <a:ea typeface="ÇlÇr ñæí©" charset="0"/>
                <a:cs typeface="Arial"/>
              </a:endParaRPr>
            </a:p>
            <a:p>
              <a:pPr>
                <a:defRPr/>
              </a:pPr>
              <a:r>
                <a:rPr lang="en-US" sz="900" dirty="0">
                  <a:solidFill>
                    <a:srgbClr val="0000FF"/>
                  </a:solidFill>
                  <a:latin typeface="Arial"/>
                  <a:ea typeface="ÇlÇr ñæí©" charset="0"/>
                  <a:cs typeface="Arial"/>
                </a:rPr>
                <a:t>- KD salbutamol </a:t>
              </a:r>
            </a:p>
            <a:p>
              <a:pPr>
                <a:defRPr/>
              </a:pPr>
              <a:r>
                <a:rPr lang="en-US" sz="900" dirty="0">
                  <a:solidFill>
                    <a:srgbClr val="0000FF"/>
                  </a:solidFill>
                  <a:latin typeface="Arial"/>
                  <a:ea typeface="ÇlÇr ñæí©" charset="0"/>
                  <a:cs typeface="Arial"/>
                </a:rPr>
                <a:t>              + </a:t>
              </a:r>
            </a:p>
            <a:p>
              <a:pPr>
                <a:defRPr/>
              </a:pPr>
              <a:r>
                <a:rPr lang="en-US" sz="900" dirty="0">
                  <a:solidFill>
                    <a:srgbClr val="0000FF"/>
                  </a:solidFill>
                  <a:latin typeface="Arial"/>
                  <a:ea typeface="ÇlÇr ñæí©" charset="0"/>
                  <a:cs typeface="Arial"/>
                </a:rPr>
                <a:t>- KD </a:t>
              </a:r>
              <a:r>
                <a:rPr lang="en-US" sz="900" dirty="0" err="1">
                  <a:solidFill>
                    <a:srgbClr val="0000FF"/>
                  </a:solidFill>
                  <a:latin typeface="Arial"/>
                  <a:ea typeface="ÇlÇr ñæí©" charset="0"/>
                  <a:cs typeface="Arial"/>
                </a:rPr>
                <a:t>Itratropium</a:t>
              </a:r>
              <a:r>
                <a:rPr lang="en-US" sz="900" dirty="0">
                  <a:solidFill>
                    <a:srgbClr val="0000FF"/>
                  </a:solidFill>
                  <a:latin typeface="Arial"/>
                  <a:ea typeface="ÇlÇr ñæí©" charset="0"/>
                  <a:cs typeface="Arial"/>
                </a:rPr>
                <a:t> </a:t>
              </a:r>
            </a:p>
            <a:p>
              <a:pPr>
                <a:defRPr/>
              </a:pPr>
              <a:r>
                <a:rPr lang="en-US" sz="900" dirty="0">
                  <a:solidFill>
                    <a:srgbClr val="0000FF"/>
                  </a:solidFill>
                  <a:latin typeface="Arial"/>
                  <a:ea typeface="ÇlÇr ñæí©" charset="0"/>
                  <a:cs typeface="Arial"/>
                </a:rPr>
                <a:t>               (250mcg/</a:t>
              </a:r>
              <a:r>
                <a:rPr lang="en-US" sz="900" dirty="0" err="1">
                  <a:solidFill>
                    <a:srgbClr val="0000FF"/>
                  </a:solidFill>
                  <a:latin typeface="Arial"/>
                  <a:ea typeface="ÇlÇr ñæí©" charset="0"/>
                  <a:cs typeface="Arial"/>
                </a:rPr>
                <a:t>lần</a:t>
              </a:r>
              <a:r>
                <a:rPr lang="en-US" sz="900" dirty="0">
                  <a:solidFill>
                    <a:srgbClr val="0000FF"/>
                  </a:solidFill>
                  <a:latin typeface="Arial"/>
                  <a:ea typeface="ÇlÇr ñæí©" charset="0"/>
                  <a:cs typeface="Arial"/>
                </a:rPr>
                <a:t>) </a:t>
              </a:r>
            </a:p>
            <a:p>
              <a:pPr>
                <a:defRPr/>
              </a:pPr>
              <a:r>
                <a:rPr lang="en-US" sz="900" dirty="0">
                  <a:solidFill>
                    <a:srgbClr val="0000FF"/>
                  </a:solidFill>
                  <a:latin typeface="Arial"/>
                  <a:ea typeface="ÇlÇr ñæí©" charset="0"/>
                  <a:cs typeface="Arial"/>
                </a:rPr>
                <a:t>- Prednisolone </a:t>
              </a:r>
              <a:r>
                <a:rPr lang="en-US" sz="900" dirty="0" err="1">
                  <a:solidFill>
                    <a:srgbClr val="0000FF"/>
                  </a:solidFill>
                  <a:latin typeface="Arial"/>
                  <a:ea typeface="ÇlÇr ñæí©" charset="0"/>
                  <a:cs typeface="Arial"/>
                </a:rPr>
                <a:t>uống</a:t>
              </a: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sớm</a:t>
              </a:r>
              <a:r>
                <a:rPr lang="en-US" sz="900" dirty="0">
                  <a:solidFill>
                    <a:srgbClr val="0000FF"/>
                  </a:solidFill>
                  <a:latin typeface="Arial"/>
                  <a:ea typeface="ÇlÇr ñæí©" charset="0"/>
                  <a:cs typeface="Arial"/>
                </a:rPr>
                <a:t> </a:t>
              </a:r>
            </a:p>
            <a:p>
              <a:pPr>
                <a:defRPr/>
              </a:pP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khi</a:t>
              </a: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không</a:t>
              </a: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đáp</a:t>
              </a: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ứng</a:t>
              </a:r>
              <a:r>
                <a:rPr lang="en-US" sz="900" dirty="0">
                  <a:solidFill>
                    <a:srgbClr val="0000FF"/>
                  </a:solidFill>
                  <a:latin typeface="Arial"/>
                  <a:ea typeface="ÇlÇr ñæí©" charset="0"/>
                  <a:cs typeface="Arial"/>
                </a:rPr>
                <a:t>  1 </a:t>
              </a:r>
              <a:r>
                <a:rPr lang="en-US" sz="900" dirty="0" err="1">
                  <a:solidFill>
                    <a:srgbClr val="0000FF"/>
                  </a:solidFill>
                  <a:latin typeface="Arial"/>
                  <a:ea typeface="ÇlÇr ñæí©" charset="0"/>
                  <a:cs typeface="Arial"/>
                </a:rPr>
                <a:t>lần</a:t>
              </a: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khí</a:t>
              </a:r>
              <a:r>
                <a:rPr lang="en-US" sz="900" dirty="0">
                  <a:solidFill>
                    <a:srgbClr val="0000FF"/>
                  </a:solidFill>
                  <a:latin typeface="Arial"/>
                  <a:ea typeface="ÇlÇr ñæí©" charset="0"/>
                  <a:cs typeface="Arial"/>
                </a:rPr>
                <a:t> dung salbutamol)</a:t>
              </a:r>
            </a:p>
            <a:p>
              <a:pPr>
                <a:defRPr/>
              </a:pPr>
              <a:r>
                <a:rPr lang="en-US" sz="900" dirty="0">
                  <a:solidFill>
                    <a:srgbClr val="FF0000"/>
                  </a:solidFill>
                  <a:latin typeface="Arial"/>
                  <a:cs typeface="Arial"/>
                </a:rPr>
                <a:t> </a:t>
              </a:r>
            </a:p>
          </p:txBody>
        </p:sp>
        <p:sp>
          <p:nvSpPr>
            <p:cNvPr id="9" name="Rectangle 8"/>
            <p:cNvSpPr>
              <a:spLocks noChangeArrowheads="1"/>
            </p:cNvSpPr>
            <p:nvPr/>
          </p:nvSpPr>
          <p:spPr bwMode="auto">
            <a:xfrm>
              <a:off x="619" y="8682"/>
              <a:ext cx="3060" cy="2160"/>
            </a:xfrm>
            <a:prstGeom prst="rect">
              <a:avLst/>
            </a:prstGeom>
            <a:solidFill>
              <a:srgbClr val="FFFFFF"/>
            </a:solidFill>
            <a:ln w="9525">
              <a:solidFill>
                <a:srgbClr val="000000"/>
              </a:solidFill>
              <a:miter lim="800000"/>
              <a:headEnd/>
              <a:tailEnd/>
            </a:ln>
          </p:spPr>
          <p:txBody>
            <a:bodyPr/>
            <a:lstStyle/>
            <a:p>
              <a:pPr>
                <a:defRPr/>
              </a:pPr>
              <a:r>
                <a:rPr lang="en-US" sz="900" b="1" dirty="0" err="1">
                  <a:solidFill>
                    <a:srgbClr val="0000FF"/>
                  </a:solidFill>
                  <a:latin typeface="Arial"/>
                  <a:ea typeface="ÇlÇr ñæí©" charset="0"/>
                  <a:cs typeface="Arial"/>
                </a:rPr>
                <a:t>Điều</a:t>
              </a:r>
              <a:r>
                <a:rPr lang="en-US" sz="900" b="1" dirty="0">
                  <a:solidFill>
                    <a:srgbClr val="0000FF"/>
                  </a:solidFill>
                  <a:latin typeface="Arial"/>
                  <a:ea typeface="ÇlÇr ñæí©" charset="0"/>
                  <a:cs typeface="Arial"/>
                </a:rPr>
                <a:t> </a:t>
              </a:r>
              <a:r>
                <a:rPr lang="en-US" sz="900" b="1" dirty="0" err="1">
                  <a:solidFill>
                    <a:srgbClr val="0000FF"/>
                  </a:solidFill>
                  <a:latin typeface="Arial"/>
                  <a:ea typeface="ÇlÇr ñæí©" charset="0"/>
                  <a:cs typeface="Arial"/>
                </a:rPr>
                <a:t>trị</a:t>
              </a:r>
              <a:r>
                <a:rPr lang="en-US" sz="900" b="1" dirty="0">
                  <a:solidFill>
                    <a:srgbClr val="0000FF"/>
                  </a:solidFill>
                  <a:latin typeface="Arial"/>
                  <a:ea typeface="ÇlÇr ñæí©" charset="0"/>
                  <a:cs typeface="Arial"/>
                </a:rPr>
                <a:t> </a:t>
              </a:r>
              <a:r>
                <a:rPr lang="en-US" sz="900" b="1" dirty="0" err="1">
                  <a:solidFill>
                    <a:srgbClr val="0000FF"/>
                  </a:solidFill>
                  <a:latin typeface="Arial"/>
                  <a:ea typeface="ÇlÇr ñæí©" charset="0"/>
                  <a:cs typeface="Arial"/>
                </a:rPr>
                <a:t>ngoại</a:t>
              </a:r>
              <a:r>
                <a:rPr lang="en-US" sz="900" b="1" dirty="0">
                  <a:solidFill>
                    <a:srgbClr val="0000FF"/>
                  </a:solidFill>
                  <a:latin typeface="Arial"/>
                  <a:ea typeface="ÇlÇr ñæí©" charset="0"/>
                  <a:cs typeface="Arial"/>
                </a:rPr>
                <a:t> </a:t>
              </a:r>
              <a:r>
                <a:rPr lang="en-US" sz="900" b="1" dirty="0" err="1">
                  <a:solidFill>
                    <a:srgbClr val="0000FF"/>
                  </a:solidFill>
                  <a:latin typeface="Arial"/>
                  <a:ea typeface="ÇlÇr ñæí©" charset="0"/>
                  <a:cs typeface="Arial"/>
                </a:rPr>
                <a:t>trú</a:t>
              </a:r>
              <a:r>
                <a:rPr lang="en-US" sz="900" b="1" dirty="0">
                  <a:solidFill>
                    <a:srgbClr val="0000FF"/>
                  </a:solidFill>
                  <a:latin typeface="Arial"/>
                  <a:ea typeface="ÇlÇr ñæí©" charset="0"/>
                  <a:cs typeface="Arial"/>
                </a:rPr>
                <a:t> </a:t>
              </a:r>
            </a:p>
            <a:p>
              <a:pPr>
                <a:defRPr/>
              </a:pPr>
              <a:endParaRPr lang="en-US" sz="900" b="1" dirty="0">
                <a:solidFill>
                  <a:srgbClr val="0000FF"/>
                </a:solidFill>
                <a:latin typeface="Arial"/>
                <a:ea typeface="ÇlÇr ñæí©" charset="0"/>
                <a:cs typeface="Arial"/>
              </a:endParaRPr>
            </a:p>
            <a:p>
              <a:pPr>
                <a:defRPr/>
              </a:pPr>
              <a:r>
                <a:rPr lang="en-US" sz="900" b="1"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Tiếp</a:t>
              </a: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tục</a:t>
              </a:r>
              <a:r>
                <a:rPr lang="en-US" sz="900" dirty="0">
                  <a:solidFill>
                    <a:srgbClr val="0000FF"/>
                  </a:solidFill>
                  <a:latin typeface="Arial"/>
                  <a:ea typeface="ÇlÇr ñæí©" charset="0"/>
                  <a:cs typeface="Arial"/>
                </a:rPr>
                <a:t> MDI  salbutamol </a:t>
              </a:r>
              <a:endParaRPr lang="en-US" sz="900" b="1" dirty="0">
                <a:solidFill>
                  <a:srgbClr val="0000FF"/>
                </a:solidFill>
                <a:latin typeface="Arial"/>
                <a:ea typeface="ÇlÇr ñæí©" charset="0"/>
                <a:cs typeface="Arial"/>
              </a:endParaRPr>
            </a:p>
            <a:p>
              <a:pPr>
                <a:defRPr/>
              </a:pP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mỗi</a:t>
              </a:r>
              <a:r>
                <a:rPr lang="en-US" sz="900" dirty="0">
                  <a:solidFill>
                    <a:srgbClr val="0000FF"/>
                  </a:solidFill>
                  <a:latin typeface="Arial"/>
                  <a:ea typeface="ÇlÇr ñæí©" charset="0"/>
                  <a:cs typeface="Arial"/>
                </a:rPr>
                <a:t> 3-4 </a:t>
              </a:r>
              <a:r>
                <a:rPr lang="en-US" sz="900" dirty="0" err="1">
                  <a:solidFill>
                    <a:srgbClr val="0000FF"/>
                  </a:solidFill>
                  <a:latin typeface="Arial"/>
                  <a:ea typeface="ÇlÇr ñæí©" charset="0"/>
                  <a:cs typeface="Arial"/>
                </a:rPr>
                <a:t>giờ</a:t>
              </a: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trong</a:t>
              </a:r>
              <a:r>
                <a:rPr lang="en-US" sz="900" dirty="0">
                  <a:solidFill>
                    <a:srgbClr val="0000FF"/>
                  </a:solidFill>
                  <a:latin typeface="Arial"/>
                  <a:ea typeface="ÇlÇr ñæí©" charset="0"/>
                  <a:cs typeface="Arial"/>
                </a:rPr>
                <a:t> 24-48giờ</a:t>
              </a:r>
            </a:p>
            <a:p>
              <a:pPr>
                <a:defRPr/>
              </a:pP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Hẹn</a:t>
              </a: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tái</a:t>
              </a: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khám</a:t>
              </a:r>
              <a:r>
                <a:rPr lang="en-US" sz="900" dirty="0">
                  <a:solidFill>
                    <a:srgbClr val="0000FF"/>
                  </a:solidFill>
                  <a:latin typeface="Arial"/>
                  <a:ea typeface="ÇlÇr ñæí©" charset="0"/>
                  <a:cs typeface="Arial"/>
                </a:rPr>
                <a:t>  </a:t>
              </a:r>
            </a:p>
            <a:p>
              <a:pPr>
                <a:defRPr/>
              </a:pPr>
              <a:endParaRPr lang="en-US" dirty="0"/>
            </a:p>
          </p:txBody>
        </p:sp>
        <p:sp>
          <p:nvSpPr>
            <p:cNvPr id="10" name="Rectangle 9"/>
            <p:cNvSpPr>
              <a:spLocks noChangeArrowheads="1"/>
            </p:cNvSpPr>
            <p:nvPr/>
          </p:nvSpPr>
          <p:spPr bwMode="auto">
            <a:xfrm>
              <a:off x="8374" y="8722"/>
              <a:ext cx="3240" cy="2160"/>
            </a:xfrm>
            <a:prstGeom prst="rect">
              <a:avLst/>
            </a:prstGeom>
            <a:solidFill>
              <a:srgbClr val="FFFFFF"/>
            </a:solidFill>
            <a:ln w="9525">
              <a:solidFill>
                <a:srgbClr val="000000"/>
              </a:solidFill>
              <a:miter lim="800000"/>
              <a:headEnd/>
              <a:tailEnd/>
            </a:ln>
          </p:spPr>
          <p:txBody>
            <a:bodyPr/>
            <a:lstStyle/>
            <a:p>
              <a:pPr algn="ctr">
                <a:defRPr/>
              </a:pPr>
              <a:r>
                <a:rPr lang="en-US" sz="900" b="1" dirty="0" err="1">
                  <a:solidFill>
                    <a:srgbClr val="0000FF"/>
                  </a:solidFill>
                  <a:latin typeface="Arial"/>
                  <a:ea typeface="ÇlÇr ñæí©" charset="0"/>
                  <a:cs typeface="Arial"/>
                </a:rPr>
                <a:t>Nhập</a:t>
              </a:r>
              <a:r>
                <a:rPr lang="en-US" sz="900" b="1" dirty="0">
                  <a:solidFill>
                    <a:srgbClr val="0000FF"/>
                  </a:solidFill>
                  <a:latin typeface="Arial"/>
                  <a:ea typeface="ÇlÇr ñæí©" charset="0"/>
                  <a:cs typeface="Arial"/>
                </a:rPr>
                <a:t> </a:t>
              </a:r>
              <a:r>
                <a:rPr lang="en-US" sz="900" b="1" dirty="0" err="1">
                  <a:solidFill>
                    <a:srgbClr val="0000FF"/>
                  </a:solidFill>
                  <a:latin typeface="Arial"/>
                  <a:ea typeface="ÇlÇr ñæí©" charset="0"/>
                  <a:cs typeface="Arial"/>
                </a:rPr>
                <a:t>viện</a:t>
              </a:r>
              <a:r>
                <a:rPr lang="en-US" sz="900" b="1" dirty="0">
                  <a:solidFill>
                    <a:srgbClr val="0000FF"/>
                  </a:solidFill>
                  <a:latin typeface="Arial"/>
                  <a:ea typeface="ÇlÇr ñæí©" charset="0"/>
                  <a:cs typeface="Arial"/>
                </a:rPr>
                <a:t> </a:t>
              </a:r>
            </a:p>
            <a:p>
              <a:pPr>
                <a:defRPr/>
              </a:pPr>
              <a:r>
                <a:rPr lang="en-US" sz="900" dirty="0">
                  <a:solidFill>
                    <a:srgbClr val="0000FF"/>
                  </a:solidFill>
                  <a:latin typeface="Arial"/>
                  <a:ea typeface="ÇlÇr ñæí©" charset="0"/>
                  <a:cs typeface="Arial"/>
                </a:rPr>
                <a:t>- KD salbutamol </a:t>
              </a:r>
            </a:p>
            <a:p>
              <a:pPr>
                <a:defRPr/>
              </a:pPr>
              <a:r>
                <a:rPr lang="en-US" sz="900" dirty="0">
                  <a:solidFill>
                    <a:srgbClr val="0000FF"/>
                  </a:solidFill>
                  <a:latin typeface="Arial"/>
                  <a:ea typeface="ÇlÇr ñæí©" charset="0"/>
                  <a:cs typeface="Arial"/>
                </a:rPr>
                <a:t>           +  </a:t>
              </a:r>
              <a:r>
                <a:rPr lang="en-US" sz="900" dirty="0" err="1">
                  <a:solidFill>
                    <a:srgbClr val="0000FF"/>
                  </a:solidFill>
                  <a:latin typeface="Arial"/>
                  <a:ea typeface="ÇlÇr ñæí©" charset="0"/>
                  <a:cs typeface="Arial"/>
                </a:rPr>
                <a:t>Itratropium</a:t>
              </a:r>
              <a:endParaRPr lang="en-US" sz="900" dirty="0">
                <a:solidFill>
                  <a:srgbClr val="0000FF"/>
                </a:solidFill>
                <a:latin typeface="Arial"/>
                <a:ea typeface="ÇlÇr ñæí©" charset="0"/>
                <a:cs typeface="Arial"/>
              </a:endParaRPr>
            </a:p>
            <a:p>
              <a:pPr>
                <a:defRPr/>
              </a:pPr>
              <a:r>
                <a:rPr lang="en-US" sz="900" dirty="0">
                  <a:solidFill>
                    <a:srgbClr val="0000FF"/>
                  </a:solidFill>
                  <a:latin typeface="Arial"/>
                  <a:ea typeface="ÇlÇr ñæí©" charset="0"/>
                  <a:cs typeface="Arial"/>
                </a:rPr>
                <a:t>            x 3 </a:t>
              </a:r>
              <a:r>
                <a:rPr lang="en-US" sz="900" dirty="0" err="1">
                  <a:solidFill>
                    <a:srgbClr val="0000FF"/>
                  </a:solidFill>
                  <a:latin typeface="Arial"/>
                  <a:ea typeface="ÇlÇr ñæí©" charset="0"/>
                  <a:cs typeface="Arial"/>
                </a:rPr>
                <a:t>lần</a:t>
              </a: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nếu</a:t>
              </a: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cần</a:t>
              </a:r>
              <a:r>
                <a:rPr lang="en-US" sz="900" dirty="0">
                  <a:solidFill>
                    <a:srgbClr val="0000FF"/>
                  </a:solidFill>
                  <a:latin typeface="Arial"/>
                  <a:ea typeface="ÇlÇr ñæí©" charset="0"/>
                  <a:cs typeface="Arial"/>
                </a:rPr>
                <a:t>  </a:t>
              </a:r>
            </a:p>
            <a:p>
              <a:pPr>
                <a:defRPr/>
              </a:pPr>
              <a:r>
                <a:rPr lang="en-US" sz="900" dirty="0">
                  <a:solidFill>
                    <a:srgbClr val="0000FF"/>
                  </a:solidFill>
                  <a:latin typeface="Arial"/>
                  <a:ea typeface="ÇlÇr ñæí©" charset="0"/>
                  <a:cs typeface="Arial"/>
                </a:rPr>
                <a:t>- Prednisolone </a:t>
              </a:r>
              <a:r>
                <a:rPr lang="en-US" sz="900" dirty="0" err="1">
                  <a:solidFill>
                    <a:srgbClr val="0000FF"/>
                  </a:solidFill>
                  <a:latin typeface="Arial"/>
                  <a:ea typeface="ÇlÇr ñæí©" charset="0"/>
                  <a:cs typeface="Arial"/>
                </a:rPr>
                <a:t>uống</a:t>
              </a:r>
              <a:r>
                <a:rPr lang="en-US" sz="900" dirty="0">
                  <a:solidFill>
                    <a:srgbClr val="0000FF"/>
                  </a:solidFill>
                  <a:latin typeface="Arial"/>
                  <a:ea typeface="ÇlÇr ñæí©" charset="0"/>
                  <a:cs typeface="Arial"/>
                </a:rPr>
                <a:t> </a:t>
              </a:r>
            </a:p>
            <a:p>
              <a:pPr algn="ctr">
                <a:defRPr/>
              </a:pPr>
              <a:r>
                <a:rPr lang="en-US" sz="900" dirty="0">
                  <a:solidFill>
                    <a:srgbClr val="0000FF"/>
                  </a:solidFill>
                  <a:latin typeface="Arial"/>
                  <a:ea typeface="ÇlÇr ñæí©" charset="0"/>
                  <a:cs typeface="Arial"/>
                </a:rPr>
                <a:t>(</a:t>
              </a:r>
              <a:r>
                <a:rPr lang="en-US" sz="900" dirty="0" err="1">
                  <a:solidFill>
                    <a:srgbClr val="0000FF"/>
                  </a:solidFill>
                  <a:latin typeface="Arial"/>
                  <a:ea typeface="ÇlÇr ñæí©" charset="0"/>
                  <a:cs typeface="Arial"/>
                </a:rPr>
                <a:t>sau</a:t>
              </a:r>
              <a:r>
                <a:rPr lang="en-US" sz="900" dirty="0">
                  <a:solidFill>
                    <a:srgbClr val="0000FF"/>
                  </a:solidFill>
                  <a:latin typeface="Arial"/>
                  <a:ea typeface="ÇlÇr ñæí©" charset="0"/>
                  <a:cs typeface="Arial"/>
                </a:rPr>
                <a:t> 3 </a:t>
              </a:r>
              <a:r>
                <a:rPr lang="en-US" sz="900" dirty="0" err="1">
                  <a:solidFill>
                    <a:srgbClr val="0000FF"/>
                  </a:solidFill>
                  <a:latin typeface="Arial"/>
                  <a:ea typeface="ÇlÇr ñæí©" charset="0"/>
                  <a:cs typeface="Arial"/>
                </a:rPr>
                <a:t>lần</a:t>
              </a: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không</a:t>
              </a: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giảm</a:t>
              </a: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xử</a:t>
              </a: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trí</a:t>
              </a: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như</a:t>
              </a:r>
              <a:r>
                <a:rPr lang="en-US" sz="900" dirty="0">
                  <a:solidFill>
                    <a:srgbClr val="0000FF"/>
                  </a:solidFill>
                  <a:latin typeface="Arial"/>
                  <a:ea typeface="ÇlÇr ñæí©" charset="0"/>
                  <a:cs typeface="Arial"/>
                </a:rPr>
                <a:t> </a:t>
              </a:r>
              <a:r>
                <a:rPr lang="en-US" sz="900" dirty="0" err="1">
                  <a:solidFill>
                    <a:srgbClr val="0000FF"/>
                  </a:solidFill>
                  <a:latin typeface="Arial"/>
                  <a:ea typeface="ÇlÇr ñæí©" charset="0"/>
                  <a:cs typeface="Arial"/>
                </a:rPr>
                <a:t>cơn</a:t>
              </a:r>
              <a:r>
                <a:rPr lang="en-US" sz="900" dirty="0">
                  <a:solidFill>
                    <a:srgbClr val="0000FF"/>
                  </a:solidFill>
                  <a:latin typeface="Arial"/>
                  <a:ea typeface="ÇlÇr ñæí©" charset="0"/>
                  <a:cs typeface="Arial"/>
                </a:rPr>
                <a:t> hen </a:t>
              </a:r>
              <a:r>
                <a:rPr lang="en-US" sz="900" dirty="0" err="1">
                  <a:solidFill>
                    <a:srgbClr val="0000FF"/>
                  </a:solidFill>
                  <a:latin typeface="Arial"/>
                  <a:ea typeface="ÇlÇr ñæí©" charset="0"/>
                  <a:cs typeface="Arial"/>
                </a:rPr>
                <a:t>nặng</a:t>
              </a:r>
              <a:r>
                <a:rPr lang="en-US" sz="900" dirty="0">
                  <a:solidFill>
                    <a:srgbClr val="0000FF"/>
                  </a:solidFill>
                  <a:latin typeface="Arial"/>
                  <a:ea typeface="ÇlÇr ñæí©" charset="0"/>
                  <a:cs typeface="Arial"/>
                </a:rPr>
                <a:t>) </a:t>
              </a:r>
            </a:p>
            <a:p>
              <a:pPr>
                <a:defRPr/>
              </a:pPr>
              <a:r>
                <a:rPr lang="en-US" sz="900" dirty="0">
                  <a:solidFill>
                    <a:srgbClr val="FF0000"/>
                  </a:solidFill>
                  <a:latin typeface="Arial"/>
                  <a:cs typeface="Arial"/>
                </a:rPr>
                <a:t>-</a:t>
              </a:r>
            </a:p>
            <a:p>
              <a:pPr>
                <a:defRPr/>
              </a:pPr>
              <a:endParaRPr lang="en-US" sz="900" dirty="0">
                <a:solidFill>
                  <a:srgbClr val="0000FF"/>
                </a:solidFill>
                <a:latin typeface="Arial"/>
                <a:cs typeface="Arial"/>
              </a:endParaRPr>
            </a:p>
          </p:txBody>
        </p:sp>
        <p:sp>
          <p:nvSpPr>
            <p:cNvPr id="11" name="Rectangle 10"/>
            <p:cNvSpPr>
              <a:spLocks noChangeArrowheads="1"/>
            </p:cNvSpPr>
            <p:nvPr/>
          </p:nvSpPr>
          <p:spPr bwMode="auto">
            <a:xfrm>
              <a:off x="4099" y="4793"/>
              <a:ext cx="3780" cy="1147"/>
            </a:xfrm>
            <a:prstGeom prst="rect">
              <a:avLst/>
            </a:prstGeom>
            <a:solidFill>
              <a:srgbClr val="FFFFFF"/>
            </a:solidFill>
            <a:ln w="9525">
              <a:solidFill>
                <a:srgbClr val="000000"/>
              </a:solidFill>
              <a:miter lim="800000"/>
              <a:headEnd/>
              <a:tailEnd/>
            </a:ln>
          </p:spPr>
          <p:txBody>
            <a:bodyPr/>
            <a:lstStyle/>
            <a:p>
              <a:pPr algn="ctr">
                <a:defRPr/>
              </a:pPr>
              <a:endParaRPr lang="en-US" sz="600" b="1" dirty="0">
                <a:latin typeface="Times New Roman" charset="0"/>
                <a:ea typeface="ÇlÇr ñæí©" charset="0"/>
              </a:endParaRPr>
            </a:p>
            <a:p>
              <a:pPr algn="ctr">
                <a:defRPr/>
              </a:pPr>
              <a:r>
                <a:rPr lang="en-US" sz="1200" b="1" dirty="0">
                  <a:solidFill>
                    <a:srgbClr val="0000FF"/>
                  </a:solidFill>
                  <a:latin typeface="Arial"/>
                  <a:ea typeface="ÇlÇr ñæí©" charset="0"/>
                  <a:cs typeface="Arial"/>
                </a:rPr>
                <a:t>ĐÁNH GIÁ SAU 1 GIỜ </a:t>
              </a:r>
              <a:endParaRPr lang="en-US" sz="1200" dirty="0">
                <a:solidFill>
                  <a:srgbClr val="0000FF"/>
                </a:solidFill>
                <a:latin typeface="Arial"/>
                <a:cs typeface="Arial"/>
              </a:endParaRPr>
            </a:p>
          </p:txBody>
        </p:sp>
        <p:sp>
          <p:nvSpPr>
            <p:cNvPr id="12" name="Rectangle 11"/>
            <p:cNvSpPr>
              <a:spLocks noChangeArrowheads="1"/>
            </p:cNvSpPr>
            <p:nvPr/>
          </p:nvSpPr>
          <p:spPr bwMode="auto">
            <a:xfrm>
              <a:off x="754" y="1643"/>
              <a:ext cx="4320" cy="720"/>
            </a:xfrm>
            <a:prstGeom prst="rect">
              <a:avLst/>
            </a:prstGeom>
            <a:solidFill>
              <a:srgbClr val="FFFFFF"/>
            </a:solidFill>
            <a:ln w="9525">
              <a:solidFill>
                <a:srgbClr val="000000"/>
              </a:solidFill>
              <a:miter lim="800000"/>
              <a:headEnd/>
              <a:tailEnd/>
            </a:ln>
          </p:spPr>
          <p:txBody>
            <a:bodyPr/>
            <a:lstStyle/>
            <a:p>
              <a:pPr algn="ctr">
                <a:defRPr/>
              </a:pPr>
              <a:r>
                <a:rPr lang="en-US" sz="1400" b="1" dirty="0">
                  <a:solidFill>
                    <a:srgbClr val="FF0000"/>
                  </a:solidFill>
                  <a:latin typeface="Arial"/>
                  <a:ea typeface="ÇlÇr ñæí©" charset="0"/>
                  <a:cs typeface="Arial"/>
                </a:rPr>
                <a:t>C</a:t>
              </a:r>
              <a:r>
                <a:rPr lang="vi-VN" sz="1400" b="1" dirty="0">
                  <a:solidFill>
                    <a:srgbClr val="FF0000"/>
                  </a:solidFill>
                  <a:latin typeface="Arial"/>
                  <a:ea typeface="ÇlÇr ñæí©" charset="0"/>
                  <a:cs typeface="Arial"/>
                </a:rPr>
                <a:t>ƠN</a:t>
              </a:r>
              <a:r>
                <a:rPr lang="en-US" sz="1400" b="1" dirty="0">
                  <a:solidFill>
                    <a:srgbClr val="FF0000"/>
                  </a:solidFill>
                  <a:latin typeface="Arial"/>
                  <a:ea typeface="ÇlÇr ñæí©" charset="0"/>
                  <a:cs typeface="Arial"/>
                </a:rPr>
                <a:t> HENNHẸ </a:t>
              </a:r>
              <a:r>
                <a:rPr lang="vi-VN" sz="1400" b="1" dirty="0">
                  <a:solidFill>
                    <a:srgbClr val="FF0000"/>
                  </a:solidFill>
                  <a:latin typeface="Arial"/>
                  <a:ea typeface="ÇlÇr ñæí©" charset="0"/>
                  <a:cs typeface="Arial"/>
                </a:rPr>
                <a:t> </a:t>
              </a:r>
              <a:endParaRPr lang="en-US" sz="1400" dirty="0">
                <a:solidFill>
                  <a:srgbClr val="FF0000"/>
                </a:solidFill>
                <a:latin typeface="Arial"/>
                <a:cs typeface="Arial"/>
              </a:endParaRPr>
            </a:p>
          </p:txBody>
        </p:sp>
        <p:sp>
          <p:nvSpPr>
            <p:cNvPr id="13" name="Line 12"/>
            <p:cNvSpPr>
              <a:spLocks noChangeShapeType="1"/>
            </p:cNvSpPr>
            <p:nvPr/>
          </p:nvSpPr>
          <p:spPr bwMode="auto">
            <a:xfrm>
              <a:off x="5974" y="5934"/>
              <a:ext cx="0" cy="978"/>
            </a:xfrm>
            <a:prstGeom prst="line">
              <a:avLst/>
            </a:prstGeom>
            <a:grpFill/>
            <a:ln w="9525">
              <a:solidFill>
                <a:srgbClr val="000000"/>
              </a:solidFill>
              <a:round/>
              <a:headEnd/>
              <a:tailEnd type="triangle" w="med" len="med"/>
            </a:ln>
            <a:extLst/>
          </p:spPr>
          <p:txBody>
            <a:bodyPr/>
            <a:lstStyle/>
            <a:p>
              <a:pPr>
                <a:defRPr/>
              </a:pPr>
              <a:endParaRPr lang="en-US"/>
            </a:p>
          </p:txBody>
        </p:sp>
        <p:sp>
          <p:nvSpPr>
            <p:cNvPr id="14" name="Line 13"/>
            <p:cNvSpPr>
              <a:spLocks noChangeShapeType="1"/>
            </p:cNvSpPr>
            <p:nvPr/>
          </p:nvSpPr>
          <p:spPr bwMode="auto">
            <a:xfrm>
              <a:off x="5974" y="8142"/>
              <a:ext cx="0" cy="540"/>
            </a:xfrm>
            <a:prstGeom prst="line">
              <a:avLst/>
            </a:prstGeom>
            <a:grpFill/>
            <a:ln w="9525">
              <a:solidFill>
                <a:srgbClr val="000000"/>
              </a:solidFill>
              <a:round/>
              <a:headEnd/>
              <a:tailEnd type="triangle" w="med" len="med"/>
            </a:ln>
            <a:extLst/>
          </p:spPr>
          <p:txBody>
            <a:bodyPr/>
            <a:lstStyle/>
            <a:p>
              <a:pPr>
                <a:defRPr/>
              </a:pPr>
              <a:endParaRPr lang="en-US"/>
            </a:p>
          </p:txBody>
        </p:sp>
        <p:sp>
          <p:nvSpPr>
            <p:cNvPr id="15" name="Line 14"/>
            <p:cNvSpPr>
              <a:spLocks noChangeShapeType="1"/>
            </p:cNvSpPr>
            <p:nvPr/>
          </p:nvSpPr>
          <p:spPr bwMode="auto">
            <a:xfrm>
              <a:off x="9999" y="8152"/>
              <a:ext cx="0" cy="540"/>
            </a:xfrm>
            <a:prstGeom prst="line">
              <a:avLst/>
            </a:prstGeom>
            <a:grpFill/>
            <a:ln w="9525">
              <a:solidFill>
                <a:srgbClr val="000000"/>
              </a:solidFill>
              <a:round/>
              <a:headEnd/>
              <a:tailEnd type="triangle" w="med" len="med"/>
            </a:ln>
            <a:extLst/>
          </p:spPr>
          <p:txBody>
            <a:bodyPr/>
            <a:lstStyle/>
            <a:p>
              <a:pPr>
                <a:defRPr/>
              </a:pPr>
              <a:endParaRPr lang="en-US"/>
            </a:p>
          </p:txBody>
        </p:sp>
        <p:sp>
          <p:nvSpPr>
            <p:cNvPr id="16" name="Rectangle 15"/>
            <p:cNvSpPr>
              <a:spLocks noChangeArrowheads="1"/>
            </p:cNvSpPr>
            <p:nvPr/>
          </p:nvSpPr>
          <p:spPr bwMode="auto">
            <a:xfrm>
              <a:off x="7234" y="2918"/>
              <a:ext cx="4320" cy="1462"/>
            </a:xfrm>
            <a:prstGeom prst="rect">
              <a:avLst/>
            </a:prstGeom>
            <a:solidFill>
              <a:srgbClr val="FFFFFF"/>
            </a:solidFill>
            <a:ln w="9525">
              <a:solidFill>
                <a:srgbClr val="000000"/>
              </a:solidFill>
              <a:miter lim="800000"/>
              <a:headEnd/>
              <a:tailEnd/>
            </a:ln>
          </p:spPr>
          <p:txBody>
            <a:bodyPr/>
            <a:lstStyle/>
            <a:p>
              <a:pPr algn="ctr">
                <a:defRPr/>
              </a:pPr>
              <a:r>
                <a:rPr lang="pt-BR" sz="800" b="1" dirty="0">
                  <a:solidFill>
                    <a:srgbClr val="0000FF"/>
                  </a:solidFill>
                  <a:latin typeface="Arial"/>
                  <a:ea typeface="ÇlÇr ñæí©" charset="0"/>
                  <a:cs typeface="Arial"/>
                </a:rPr>
                <a:t>ĐI</a:t>
              </a:r>
              <a:r>
                <a:rPr lang="en-US" sz="800" b="1" dirty="0" err="1">
                  <a:solidFill>
                    <a:srgbClr val="0000FF"/>
                  </a:solidFill>
                  <a:latin typeface="Arial"/>
                  <a:ea typeface="ÇlÇr ñæí©" charset="0"/>
                  <a:cs typeface="Arial"/>
                </a:rPr>
                <a:t>Ề</a:t>
              </a:r>
              <a:r>
                <a:rPr lang="pt-BR" sz="800" b="1" dirty="0" err="1">
                  <a:solidFill>
                    <a:srgbClr val="0000FF"/>
                  </a:solidFill>
                  <a:latin typeface="Arial"/>
                  <a:ea typeface="ÇlÇr ñæí©" charset="0"/>
                  <a:cs typeface="Arial"/>
                </a:rPr>
                <a:t>U</a:t>
              </a:r>
              <a:r>
                <a:rPr lang="pt-BR" sz="800" b="1" dirty="0">
                  <a:solidFill>
                    <a:srgbClr val="0000FF"/>
                  </a:solidFill>
                  <a:latin typeface="Arial"/>
                  <a:ea typeface="ÇlÇr ñæí©" charset="0"/>
                  <a:cs typeface="Arial"/>
                </a:rPr>
                <a:t> TR</a:t>
              </a:r>
              <a:r>
                <a:rPr lang="en-US" sz="800" b="1" dirty="0" err="1">
                  <a:solidFill>
                    <a:srgbClr val="0000FF"/>
                  </a:solidFill>
                  <a:latin typeface="Arial"/>
                  <a:ea typeface="ÇlÇr ñæí©" charset="0"/>
                  <a:cs typeface="Arial"/>
                </a:rPr>
                <a:t>Ị</a:t>
              </a:r>
              <a:r>
                <a:rPr lang="pt-BR" sz="800" b="1" dirty="0">
                  <a:solidFill>
                    <a:srgbClr val="0000FF"/>
                  </a:solidFill>
                  <a:latin typeface="Arial"/>
                  <a:ea typeface="ÇlÇr ñæí©" charset="0"/>
                  <a:cs typeface="Arial"/>
                </a:rPr>
                <a:t> NGO</a:t>
              </a:r>
              <a:r>
                <a:rPr lang="en-US" sz="800" b="1" dirty="0" err="1">
                  <a:solidFill>
                    <a:srgbClr val="0000FF"/>
                  </a:solidFill>
                  <a:latin typeface="Arial"/>
                  <a:ea typeface="ÇlÇr ñæí©" charset="0"/>
                  <a:cs typeface="Arial"/>
                </a:rPr>
                <a:t>Ạ</a:t>
              </a:r>
              <a:r>
                <a:rPr lang="pt-BR" sz="800" b="1" dirty="0" err="1">
                  <a:solidFill>
                    <a:srgbClr val="0000FF"/>
                  </a:solidFill>
                  <a:latin typeface="Arial"/>
                  <a:ea typeface="ÇlÇr ñæí©" charset="0"/>
                  <a:cs typeface="Arial"/>
                </a:rPr>
                <a:t>I</a:t>
              </a:r>
              <a:r>
                <a:rPr lang="pt-BR" sz="800" b="1" dirty="0">
                  <a:solidFill>
                    <a:srgbClr val="0000FF"/>
                  </a:solidFill>
                  <a:latin typeface="Arial"/>
                  <a:ea typeface="ÇlÇr ñæí©" charset="0"/>
                  <a:cs typeface="Arial"/>
                </a:rPr>
                <a:t> TRÚ</a:t>
              </a:r>
            </a:p>
            <a:p>
              <a:pPr algn="just">
                <a:defRPr/>
              </a:pPr>
              <a:r>
                <a:rPr lang="pt-BR" sz="800" b="1" dirty="0">
                  <a:solidFill>
                    <a:srgbClr val="0000FF"/>
                  </a:solidFill>
                  <a:latin typeface="Arial"/>
                  <a:ea typeface="ÇlÇr ñæí©" charset="0"/>
                  <a:cs typeface="Arial"/>
                </a:rPr>
                <a:t>-  </a:t>
              </a:r>
              <a:r>
                <a:rPr lang="pt-BR" sz="800" b="1" dirty="0" err="1">
                  <a:solidFill>
                    <a:srgbClr val="0000FF"/>
                  </a:solidFill>
                  <a:latin typeface="Arial"/>
                  <a:ea typeface="ÇlÇr ñæí©" charset="0"/>
                  <a:cs typeface="Arial"/>
                </a:rPr>
                <a:t>Khí</a:t>
              </a:r>
              <a:r>
                <a:rPr lang="pt-BR" sz="800" b="1" dirty="0">
                  <a:solidFill>
                    <a:srgbClr val="0000FF"/>
                  </a:solidFill>
                  <a:latin typeface="Arial"/>
                  <a:ea typeface="ÇlÇr ñæí©" charset="0"/>
                  <a:cs typeface="Arial"/>
                </a:rPr>
                <a:t> </a:t>
              </a:r>
              <a:r>
                <a:rPr lang="pt-BR" sz="800" b="1" dirty="0" err="1">
                  <a:solidFill>
                    <a:srgbClr val="0000FF"/>
                  </a:solidFill>
                  <a:latin typeface="Arial"/>
                  <a:ea typeface="ÇlÇr ñæí©" charset="0"/>
                  <a:cs typeface="Arial"/>
                </a:rPr>
                <a:t>dung</a:t>
              </a:r>
              <a:r>
                <a:rPr lang="pt-BR" sz="800" b="1" dirty="0">
                  <a:solidFill>
                    <a:srgbClr val="0000FF"/>
                  </a:solidFill>
                  <a:latin typeface="Arial"/>
                  <a:ea typeface="ÇlÇr ñæí©" charset="0"/>
                  <a:cs typeface="Arial"/>
                </a:rPr>
                <a:t> </a:t>
              </a:r>
              <a:r>
                <a:rPr lang="pt-BR" sz="800" b="1" dirty="0" err="1">
                  <a:solidFill>
                    <a:srgbClr val="0000FF"/>
                  </a:solidFill>
                  <a:latin typeface="Arial"/>
                  <a:ea typeface="ÇlÇr ñæí©" charset="0"/>
                  <a:cs typeface="Arial"/>
                </a:rPr>
                <a:t>salbutamol</a:t>
              </a:r>
              <a:r>
                <a:rPr lang="pt-BR" sz="800" b="1" dirty="0">
                  <a:solidFill>
                    <a:srgbClr val="0000FF"/>
                  </a:solidFill>
                  <a:latin typeface="Arial"/>
                  <a:ea typeface="ÇlÇr ñæí©" charset="0"/>
                  <a:cs typeface="Arial"/>
                </a:rPr>
                <a:t>( 2,5 mg / l</a:t>
              </a:r>
              <a:r>
                <a:rPr lang="en-US" sz="800" b="1" dirty="0" err="1">
                  <a:solidFill>
                    <a:srgbClr val="0000FF"/>
                  </a:solidFill>
                  <a:latin typeface="Arial"/>
                  <a:ea typeface="ÇlÇr ñæí©" charset="0"/>
                  <a:cs typeface="Arial"/>
                </a:rPr>
                <a:t>ầ</a:t>
              </a:r>
              <a:r>
                <a:rPr lang="pt-BR" sz="800" b="1" dirty="0" err="1">
                  <a:solidFill>
                    <a:srgbClr val="0000FF"/>
                  </a:solidFill>
                  <a:latin typeface="Arial"/>
                  <a:ea typeface="ÇlÇr ñæí©" charset="0"/>
                  <a:cs typeface="Arial"/>
                </a:rPr>
                <a:t>n</a:t>
              </a:r>
              <a:r>
                <a:rPr lang="pt-BR" sz="800" b="1" dirty="0">
                  <a:solidFill>
                    <a:srgbClr val="0000FF"/>
                  </a:solidFill>
                  <a:latin typeface="Arial"/>
                  <a:ea typeface="ÇlÇr ñæí©" charset="0"/>
                  <a:cs typeface="Arial"/>
                </a:rPr>
                <a:t>)</a:t>
              </a:r>
            </a:p>
            <a:p>
              <a:pPr algn="just">
                <a:defRPr/>
              </a:pPr>
              <a:r>
                <a:rPr lang="pt-BR" sz="800" b="1" dirty="0">
                  <a:solidFill>
                    <a:srgbClr val="0000FF"/>
                  </a:solidFill>
                  <a:latin typeface="Arial"/>
                  <a:ea typeface="ÇlÇr ñæí©" charset="0"/>
                  <a:cs typeface="Arial"/>
                </a:rPr>
                <a:t>-  Ho</a:t>
              </a:r>
              <a:r>
                <a:rPr lang="en-US" sz="800" b="1" dirty="0" err="1">
                  <a:solidFill>
                    <a:srgbClr val="0000FF"/>
                  </a:solidFill>
                  <a:latin typeface="Arial"/>
                  <a:ea typeface="ÇlÇr ñæí©" charset="0"/>
                  <a:cs typeface="Arial"/>
                </a:rPr>
                <a:t>ặ</a:t>
              </a:r>
              <a:r>
                <a:rPr lang="pt-BR" sz="800" b="1" dirty="0" err="1">
                  <a:solidFill>
                    <a:srgbClr val="0000FF"/>
                  </a:solidFill>
                  <a:latin typeface="Arial"/>
                  <a:ea typeface="ÇlÇr ñæí©" charset="0"/>
                  <a:cs typeface="Arial"/>
                </a:rPr>
                <a:t>c</a:t>
              </a:r>
              <a:r>
                <a:rPr lang="pt-BR" sz="800" b="1" dirty="0">
                  <a:solidFill>
                    <a:srgbClr val="0000FF"/>
                  </a:solidFill>
                  <a:latin typeface="Arial"/>
                  <a:ea typeface="ÇlÇr ñæí©" charset="0"/>
                  <a:cs typeface="Arial"/>
                </a:rPr>
                <a:t> MDI  </a:t>
              </a:r>
              <a:r>
                <a:rPr lang="pt-BR" sz="800" b="1" dirty="0" err="1">
                  <a:solidFill>
                    <a:srgbClr val="0000FF"/>
                  </a:solidFill>
                  <a:latin typeface="Arial"/>
                  <a:ea typeface="ÇlÇr ñæí©" charset="0"/>
                  <a:cs typeface="Arial"/>
                </a:rPr>
                <a:t>salbutamol</a:t>
              </a:r>
              <a:r>
                <a:rPr lang="pt-BR" sz="800" b="1" dirty="0">
                  <a:solidFill>
                    <a:srgbClr val="0000FF"/>
                  </a:solidFill>
                  <a:latin typeface="Arial"/>
                  <a:ea typeface="ÇlÇr ñæí©" charset="0"/>
                  <a:cs typeface="Arial"/>
                </a:rPr>
                <a:t> </a:t>
              </a:r>
              <a:r>
                <a:rPr lang="pt-BR" sz="800" b="1" dirty="0" err="1">
                  <a:solidFill>
                    <a:srgbClr val="0000FF"/>
                  </a:solidFill>
                  <a:latin typeface="Arial"/>
                  <a:ea typeface="ÇlÇr ñæí©" charset="0"/>
                  <a:cs typeface="Arial"/>
                </a:rPr>
                <a:t>v</a:t>
              </a:r>
              <a:r>
                <a:rPr lang="en-US" sz="800" b="1" dirty="0" err="1">
                  <a:solidFill>
                    <a:srgbClr val="0000FF"/>
                  </a:solidFill>
                  <a:latin typeface="Arial"/>
                  <a:ea typeface="ÇlÇr ñæí©" charset="0"/>
                  <a:cs typeface="Arial"/>
                </a:rPr>
                <a:t>ố</a:t>
              </a:r>
              <a:r>
                <a:rPr lang="pt-BR" sz="800" b="1" dirty="0" err="1">
                  <a:solidFill>
                    <a:srgbClr val="0000FF"/>
                  </a:solidFill>
                  <a:latin typeface="Arial"/>
                  <a:ea typeface="ÇlÇr ñæí©" charset="0"/>
                  <a:cs typeface="Arial"/>
                </a:rPr>
                <a:t>i</a:t>
              </a:r>
              <a:r>
                <a:rPr lang="pt-BR" sz="800" b="1" dirty="0">
                  <a:solidFill>
                    <a:srgbClr val="0000FF"/>
                  </a:solidFill>
                  <a:latin typeface="Arial"/>
                  <a:ea typeface="ÇlÇr ñæí©" charset="0"/>
                  <a:cs typeface="Arial"/>
                </a:rPr>
                <a:t> </a:t>
              </a:r>
              <a:r>
                <a:rPr lang="pt-BR" sz="800" b="1" dirty="0" err="1">
                  <a:solidFill>
                    <a:srgbClr val="0000FF"/>
                  </a:solidFill>
                  <a:latin typeface="Arial"/>
                  <a:ea typeface="ÇlÇr ñæí©" charset="0"/>
                  <a:cs typeface="Arial"/>
                </a:rPr>
                <a:t>bu</a:t>
              </a:r>
              <a:r>
                <a:rPr lang="en-US" sz="800" b="1" dirty="0" err="1">
                  <a:solidFill>
                    <a:srgbClr val="0000FF"/>
                  </a:solidFill>
                  <a:latin typeface="Arial"/>
                  <a:ea typeface="ÇlÇr ñæí©" charset="0"/>
                  <a:cs typeface="Arial"/>
                </a:rPr>
                <a:t>ồ</a:t>
              </a:r>
              <a:r>
                <a:rPr lang="pt-BR" sz="800" b="1" dirty="0" err="1">
                  <a:solidFill>
                    <a:srgbClr val="0000FF"/>
                  </a:solidFill>
                  <a:latin typeface="Arial"/>
                  <a:ea typeface="ÇlÇr ñæí©" charset="0"/>
                  <a:cs typeface="Arial"/>
                </a:rPr>
                <a:t>ng</a:t>
              </a:r>
              <a:r>
                <a:rPr lang="pt-BR" sz="800" b="1" dirty="0">
                  <a:solidFill>
                    <a:srgbClr val="0000FF"/>
                  </a:solidFill>
                  <a:latin typeface="Arial"/>
                  <a:ea typeface="ÇlÇr ñæí©" charset="0"/>
                  <a:cs typeface="Arial"/>
                </a:rPr>
                <a:t> </a:t>
              </a:r>
              <a:r>
                <a:rPr lang="pt-BR" sz="800" b="1" dirty="0" err="1">
                  <a:solidFill>
                    <a:srgbClr val="0000FF"/>
                  </a:solidFill>
                  <a:latin typeface="Arial"/>
                  <a:ea typeface="ÇlÇr ñæí©" charset="0"/>
                  <a:cs typeface="Arial"/>
                </a:rPr>
                <a:t>đ</a:t>
              </a:r>
              <a:r>
                <a:rPr lang="en-US" sz="800" b="1" dirty="0" err="1">
                  <a:solidFill>
                    <a:srgbClr val="0000FF"/>
                  </a:solidFill>
                  <a:latin typeface="Arial"/>
                  <a:ea typeface="ÇlÇr ñæí©" charset="0"/>
                  <a:cs typeface="Arial"/>
                </a:rPr>
                <a:t>ệ</a:t>
              </a:r>
              <a:r>
                <a:rPr lang="pt-BR" sz="800" b="1" dirty="0">
                  <a:solidFill>
                    <a:srgbClr val="0000FF"/>
                  </a:solidFill>
                  <a:latin typeface="Arial"/>
                  <a:ea typeface="ÇlÇr ñæí©" charset="0"/>
                  <a:cs typeface="Arial"/>
                </a:rPr>
                <a:t>m  ( 6-8   </a:t>
              </a:r>
              <a:r>
                <a:rPr lang="pt-BR" sz="800" b="1" dirty="0" err="1">
                  <a:solidFill>
                    <a:srgbClr val="0000FF"/>
                  </a:solidFill>
                  <a:latin typeface="Arial"/>
                  <a:ea typeface="ÇlÇr ñæí©" charset="0"/>
                  <a:cs typeface="Arial"/>
                </a:rPr>
                <a:t>nhát</a:t>
              </a:r>
              <a:r>
                <a:rPr lang="pt-BR" sz="800" b="1" dirty="0">
                  <a:solidFill>
                    <a:srgbClr val="0000FF"/>
                  </a:solidFill>
                  <a:latin typeface="Arial"/>
                  <a:ea typeface="ÇlÇr ñæí©" charset="0"/>
                  <a:cs typeface="Arial"/>
                </a:rPr>
                <a:t> / l</a:t>
              </a:r>
              <a:r>
                <a:rPr lang="en-US" sz="800" b="1" dirty="0" err="1">
                  <a:solidFill>
                    <a:srgbClr val="0000FF"/>
                  </a:solidFill>
                  <a:latin typeface="Arial"/>
                  <a:ea typeface="ÇlÇr ñæí©" charset="0"/>
                  <a:cs typeface="Arial"/>
                </a:rPr>
                <a:t>ầ</a:t>
              </a:r>
              <a:r>
                <a:rPr lang="pt-BR" sz="800" b="1" dirty="0" err="1">
                  <a:solidFill>
                    <a:srgbClr val="0000FF"/>
                  </a:solidFill>
                  <a:latin typeface="Arial"/>
                  <a:ea typeface="ÇlÇr ñæí©" charset="0"/>
                  <a:cs typeface="Arial"/>
                </a:rPr>
                <a:t>n</a:t>
              </a:r>
              <a:r>
                <a:rPr lang="pt-BR" sz="800" b="1" dirty="0">
                  <a:solidFill>
                    <a:srgbClr val="0000FF"/>
                  </a:solidFill>
                  <a:latin typeface="Arial"/>
                  <a:ea typeface="ÇlÇr ñæí©" charset="0"/>
                  <a:cs typeface="Arial"/>
                </a:rPr>
                <a:t>) m</a:t>
              </a:r>
              <a:r>
                <a:rPr lang="en-US" sz="800" b="1" dirty="0" err="1">
                  <a:solidFill>
                    <a:srgbClr val="0000FF"/>
                  </a:solidFill>
                  <a:latin typeface="Arial"/>
                  <a:ea typeface="ÇlÇr ñæí©" charset="0"/>
                  <a:cs typeface="Arial"/>
                </a:rPr>
                <a:t>ỗ</a:t>
              </a:r>
              <a:r>
                <a:rPr lang="pt-BR" sz="800" b="1" dirty="0" err="1">
                  <a:solidFill>
                    <a:srgbClr val="0000FF"/>
                  </a:solidFill>
                  <a:latin typeface="Arial"/>
                  <a:ea typeface="ÇlÇr ñæí©" charset="0"/>
                  <a:cs typeface="Arial"/>
                </a:rPr>
                <a:t>i</a:t>
              </a:r>
              <a:r>
                <a:rPr lang="pt-BR" sz="800" b="1" dirty="0">
                  <a:solidFill>
                    <a:srgbClr val="0000FF"/>
                  </a:solidFill>
                  <a:latin typeface="Arial"/>
                  <a:ea typeface="ÇlÇr ñæí©" charset="0"/>
                  <a:cs typeface="Arial"/>
                </a:rPr>
                <a:t> 20 </a:t>
              </a:r>
              <a:r>
                <a:rPr lang="pt-BR" sz="800" b="1" dirty="0" err="1">
                  <a:solidFill>
                    <a:srgbClr val="0000FF"/>
                  </a:solidFill>
                  <a:latin typeface="Arial"/>
                  <a:ea typeface="ÇlÇr ñæí©" charset="0"/>
                  <a:cs typeface="Arial"/>
                </a:rPr>
                <a:t>phút</a:t>
              </a:r>
              <a:r>
                <a:rPr lang="pt-BR" sz="800" b="1" dirty="0">
                  <a:solidFill>
                    <a:srgbClr val="0000FF"/>
                  </a:solidFill>
                  <a:latin typeface="Arial"/>
                  <a:ea typeface="ÇlÇr ñæí©" charset="0"/>
                  <a:cs typeface="Arial"/>
                </a:rPr>
                <a:t> </a:t>
              </a:r>
              <a:r>
                <a:rPr lang="pt-BR" sz="800" b="1" dirty="0" err="1">
                  <a:solidFill>
                    <a:srgbClr val="0000FF"/>
                  </a:solidFill>
                  <a:latin typeface="Arial"/>
                  <a:ea typeface="ÇlÇr ñæí©" charset="0"/>
                  <a:cs typeface="Arial"/>
                </a:rPr>
                <a:t>x</a:t>
              </a:r>
              <a:r>
                <a:rPr lang="pt-BR" sz="800" b="1" dirty="0">
                  <a:solidFill>
                    <a:srgbClr val="0000FF"/>
                  </a:solidFill>
                  <a:latin typeface="Arial"/>
                  <a:ea typeface="ÇlÇr ñæí©" charset="0"/>
                  <a:cs typeface="Arial"/>
                </a:rPr>
                <a:t> 3 l</a:t>
              </a:r>
              <a:r>
                <a:rPr lang="en-US" sz="800" b="1" dirty="0" err="1">
                  <a:solidFill>
                    <a:srgbClr val="0000FF"/>
                  </a:solidFill>
                  <a:latin typeface="Arial"/>
                  <a:ea typeface="ÇlÇr ñæí©" charset="0"/>
                  <a:cs typeface="Arial"/>
                </a:rPr>
                <a:t>ầ</a:t>
              </a:r>
              <a:r>
                <a:rPr lang="pt-BR" sz="800" b="1" dirty="0" err="1">
                  <a:solidFill>
                    <a:srgbClr val="0000FF"/>
                  </a:solidFill>
                  <a:latin typeface="Arial"/>
                  <a:ea typeface="ÇlÇr ñæí©" charset="0"/>
                  <a:cs typeface="Arial"/>
                </a:rPr>
                <a:t>n</a:t>
              </a:r>
              <a:r>
                <a:rPr lang="pt-BR" sz="800" b="1" dirty="0">
                  <a:solidFill>
                    <a:srgbClr val="0000FF"/>
                  </a:solidFill>
                  <a:latin typeface="Arial"/>
                  <a:ea typeface="ÇlÇr ñæí©" charset="0"/>
                  <a:cs typeface="Arial"/>
                </a:rPr>
                <a:t> </a:t>
              </a:r>
              <a:r>
                <a:rPr lang="pt-BR" sz="800" b="1" dirty="0" err="1">
                  <a:solidFill>
                    <a:srgbClr val="0000FF"/>
                  </a:solidFill>
                  <a:latin typeface="Arial"/>
                  <a:ea typeface="ÇlÇr ñæí©" charset="0"/>
                  <a:cs typeface="Arial"/>
                </a:rPr>
                <a:t>n</a:t>
              </a:r>
              <a:r>
                <a:rPr lang="en-US" sz="800" b="1" dirty="0" err="1">
                  <a:solidFill>
                    <a:srgbClr val="0000FF"/>
                  </a:solidFill>
                  <a:latin typeface="Arial"/>
                  <a:ea typeface="ÇlÇr ñæí©" charset="0"/>
                  <a:cs typeface="Arial"/>
                </a:rPr>
                <a:t>ế</a:t>
              </a:r>
              <a:r>
                <a:rPr lang="pt-BR" sz="800" b="1" dirty="0" err="1">
                  <a:solidFill>
                    <a:srgbClr val="0000FF"/>
                  </a:solidFill>
                  <a:latin typeface="Arial"/>
                  <a:ea typeface="ÇlÇr ñæí©" charset="0"/>
                  <a:cs typeface="Arial"/>
                </a:rPr>
                <a:t>u</a:t>
              </a:r>
              <a:r>
                <a:rPr lang="pt-BR" sz="800" b="1" dirty="0">
                  <a:solidFill>
                    <a:srgbClr val="0000FF"/>
                  </a:solidFill>
                  <a:latin typeface="Arial"/>
                  <a:ea typeface="ÇlÇr ñæí©" charset="0"/>
                  <a:cs typeface="Arial"/>
                </a:rPr>
                <a:t> </a:t>
              </a:r>
              <a:r>
                <a:rPr lang="pt-BR" sz="800" b="1" dirty="0" err="1">
                  <a:solidFill>
                    <a:srgbClr val="0000FF"/>
                  </a:solidFill>
                  <a:latin typeface="Arial"/>
                  <a:ea typeface="ÇlÇr ñæí©" charset="0"/>
                  <a:cs typeface="Arial"/>
                </a:rPr>
                <a:t>c</a:t>
              </a:r>
              <a:r>
                <a:rPr lang="en-US" sz="800" b="1" dirty="0" err="1">
                  <a:solidFill>
                    <a:srgbClr val="0000FF"/>
                  </a:solidFill>
                  <a:latin typeface="Arial"/>
                  <a:ea typeface="ÇlÇr ñæí©" charset="0"/>
                  <a:cs typeface="Arial"/>
                </a:rPr>
                <a:t>ầ</a:t>
              </a:r>
              <a:r>
                <a:rPr lang="pt-BR" sz="800" b="1" dirty="0" err="1">
                  <a:solidFill>
                    <a:srgbClr val="0000FF"/>
                  </a:solidFill>
                  <a:latin typeface="Arial"/>
                  <a:ea typeface="ÇlÇr ñæí©" charset="0"/>
                  <a:cs typeface="Arial"/>
                </a:rPr>
                <a:t>n</a:t>
              </a:r>
              <a:r>
                <a:rPr lang="pt-BR" sz="800" b="1" dirty="0">
                  <a:solidFill>
                    <a:srgbClr val="0000FF"/>
                  </a:solidFill>
                  <a:latin typeface="Arial"/>
                  <a:ea typeface="ÇlÇr ñæí©" charset="0"/>
                  <a:cs typeface="Arial"/>
                </a:rPr>
                <a:t>  </a:t>
              </a:r>
            </a:p>
            <a:p>
              <a:pPr algn="just">
                <a:defRPr/>
              </a:pPr>
              <a:r>
                <a:rPr lang="pt-BR" sz="800" b="1" dirty="0">
                  <a:solidFill>
                    <a:srgbClr val="0000FF"/>
                  </a:solidFill>
                  <a:latin typeface="Arial"/>
                  <a:ea typeface="ÇlÇr ñæí©" charset="0"/>
                  <a:cs typeface="Arial"/>
                </a:rPr>
                <a:t>( </a:t>
              </a:r>
              <a:r>
                <a:rPr lang="pt-BR" sz="800" b="1" dirty="0" err="1">
                  <a:solidFill>
                    <a:srgbClr val="0000FF"/>
                  </a:solidFill>
                  <a:latin typeface="Arial"/>
                  <a:ea typeface="ÇlÇr ñæí©" charset="0"/>
                  <a:cs typeface="Arial"/>
                </a:rPr>
                <a:t>đánh</a:t>
              </a:r>
              <a:r>
                <a:rPr lang="pt-BR" sz="800" b="1" dirty="0">
                  <a:solidFill>
                    <a:srgbClr val="0000FF"/>
                  </a:solidFill>
                  <a:latin typeface="Arial"/>
                  <a:ea typeface="ÇlÇr ñæí©" charset="0"/>
                  <a:cs typeface="Arial"/>
                </a:rPr>
                <a:t> </a:t>
              </a:r>
              <a:r>
                <a:rPr lang="pt-BR" sz="800" b="1" dirty="0" err="1">
                  <a:solidFill>
                    <a:srgbClr val="0000FF"/>
                  </a:solidFill>
                  <a:latin typeface="Arial"/>
                  <a:ea typeface="ÇlÇr ñæí©" charset="0"/>
                  <a:cs typeface="Arial"/>
                </a:rPr>
                <a:t>giá</a:t>
              </a:r>
              <a:r>
                <a:rPr lang="pt-BR" sz="800" b="1" dirty="0">
                  <a:solidFill>
                    <a:srgbClr val="0000FF"/>
                  </a:solidFill>
                  <a:latin typeface="Arial"/>
                  <a:ea typeface="ÇlÇr ñæí©" charset="0"/>
                  <a:cs typeface="Arial"/>
                </a:rPr>
                <a:t> l</a:t>
              </a:r>
              <a:r>
                <a:rPr lang="en-US" sz="800" b="1" dirty="0" err="1">
                  <a:solidFill>
                    <a:srgbClr val="0000FF"/>
                  </a:solidFill>
                  <a:latin typeface="Arial"/>
                  <a:ea typeface="ÇlÇr ñæí©" charset="0"/>
                  <a:cs typeface="Arial"/>
                </a:rPr>
                <a:t>ạ</a:t>
              </a:r>
              <a:r>
                <a:rPr lang="pt-BR" sz="800" b="1" dirty="0" err="1">
                  <a:solidFill>
                    <a:srgbClr val="0000FF"/>
                  </a:solidFill>
                  <a:latin typeface="Arial"/>
                  <a:ea typeface="ÇlÇr ñæí©" charset="0"/>
                  <a:cs typeface="Arial"/>
                </a:rPr>
                <a:t>i</a:t>
              </a:r>
              <a:r>
                <a:rPr lang="pt-BR" sz="800" b="1" dirty="0">
                  <a:solidFill>
                    <a:srgbClr val="0000FF"/>
                  </a:solidFill>
                  <a:latin typeface="Arial"/>
                  <a:ea typeface="ÇlÇr ñæí©" charset="0"/>
                  <a:cs typeface="Arial"/>
                </a:rPr>
                <a:t> </a:t>
              </a:r>
              <a:r>
                <a:rPr lang="pt-BR" sz="800" b="1" dirty="0" err="1">
                  <a:solidFill>
                    <a:srgbClr val="0000FF"/>
                  </a:solidFill>
                  <a:latin typeface="Arial"/>
                  <a:ea typeface="ÇlÇr ñæí©" charset="0"/>
                  <a:cs typeface="Arial"/>
                </a:rPr>
                <a:t>sau</a:t>
              </a:r>
              <a:r>
                <a:rPr lang="pt-BR" sz="800" b="1" dirty="0">
                  <a:solidFill>
                    <a:srgbClr val="0000FF"/>
                  </a:solidFill>
                  <a:latin typeface="Arial"/>
                  <a:ea typeface="ÇlÇr ñæí©" charset="0"/>
                  <a:cs typeface="Arial"/>
                </a:rPr>
                <a:t> m</a:t>
              </a:r>
              <a:r>
                <a:rPr lang="en-US" sz="800" b="1" dirty="0" err="1">
                  <a:solidFill>
                    <a:srgbClr val="0000FF"/>
                  </a:solidFill>
                  <a:latin typeface="Arial"/>
                  <a:ea typeface="ÇlÇr ñæí©" charset="0"/>
                  <a:cs typeface="Arial"/>
                </a:rPr>
                <a:t>ỗ</a:t>
              </a:r>
              <a:r>
                <a:rPr lang="pt-BR" sz="800" b="1" dirty="0" err="1">
                  <a:solidFill>
                    <a:srgbClr val="0000FF"/>
                  </a:solidFill>
                  <a:latin typeface="Arial"/>
                  <a:ea typeface="ÇlÇr ñæí©" charset="0"/>
                  <a:cs typeface="Arial"/>
                </a:rPr>
                <a:t>i</a:t>
              </a:r>
              <a:r>
                <a:rPr lang="pt-BR" sz="800" b="1" dirty="0">
                  <a:solidFill>
                    <a:srgbClr val="0000FF"/>
                  </a:solidFill>
                  <a:latin typeface="Arial"/>
                  <a:ea typeface="ÇlÇr ñæí©" charset="0"/>
                  <a:cs typeface="Arial"/>
                </a:rPr>
                <a:t> l</a:t>
              </a:r>
              <a:r>
                <a:rPr lang="en-US" sz="800" b="1" dirty="0" err="1">
                  <a:solidFill>
                    <a:srgbClr val="0000FF"/>
                  </a:solidFill>
                  <a:latin typeface="Arial"/>
                  <a:ea typeface="ÇlÇr ñæí©" charset="0"/>
                  <a:cs typeface="Arial"/>
                </a:rPr>
                <a:t>ầ</a:t>
              </a:r>
              <a:r>
                <a:rPr lang="pt-BR" sz="800" b="1" dirty="0" err="1">
                  <a:solidFill>
                    <a:srgbClr val="0000FF"/>
                  </a:solidFill>
                  <a:latin typeface="Arial"/>
                  <a:ea typeface="ÇlÇr ñæí©" charset="0"/>
                  <a:cs typeface="Arial"/>
                </a:rPr>
                <a:t>n</a:t>
              </a:r>
              <a:r>
                <a:rPr lang="pt-BR" sz="800" b="1" dirty="0">
                  <a:solidFill>
                    <a:srgbClr val="0000FF"/>
                  </a:solidFill>
                  <a:latin typeface="Arial"/>
                  <a:ea typeface="ÇlÇr ñæí©" charset="0"/>
                  <a:cs typeface="Arial"/>
                </a:rPr>
                <a:t> </a:t>
              </a:r>
              <a:r>
                <a:rPr lang="pt-BR" sz="800" b="1" dirty="0" err="1">
                  <a:solidFill>
                    <a:srgbClr val="0000FF"/>
                  </a:solidFill>
                  <a:latin typeface="Arial"/>
                  <a:ea typeface="ÇlÇr ñæí©" charset="0"/>
                  <a:cs typeface="Arial"/>
                </a:rPr>
                <a:t>phun</a:t>
              </a:r>
              <a:r>
                <a:rPr lang="pt-BR" sz="800" b="1" dirty="0">
                  <a:solidFill>
                    <a:srgbClr val="0000FF"/>
                  </a:solidFill>
                  <a:latin typeface="Arial"/>
                  <a:ea typeface="ÇlÇr ñæí©" charset="0"/>
                  <a:cs typeface="Arial"/>
                </a:rPr>
                <a:t>) </a:t>
              </a:r>
            </a:p>
            <a:p>
              <a:pPr algn="just">
                <a:defRPr/>
              </a:pPr>
              <a:r>
                <a:rPr lang="pt-BR" sz="800" b="1" dirty="0">
                  <a:solidFill>
                    <a:srgbClr val="0000FF"/>
                  </a:solidFill>
                  <a:latin typeface="Arial"/>
                  <a:ea typeface="ÇlÇr ñæí©" charset="0"/>
                  <a:cs typeface="Arial"/>
                </a:rPr>
                <a:t>-</a:t>
              </a:r>
              <a:endParaRPr lang="en-US" sz="1200" b="1" dirty="0">
                <a:solidFill>
                  <a:srgbClr val="FF0000"/>
                </a:solidFill>
                <a:latin typeface="Arial"/>
                <a:cs typeface="Arial"/>
              </a:endParaRPr>
            </a:p>
          </p:txBody>
        </p:sp>
        <p:sp>
          <p:nvSpPr>
            <p:cNvPr id="17" name="Line 16"/>
            <p:cNvSpPr>
              <a:spLocks noChangeShapeType="1"/>
            </p:cNvSpPr>
            <p:nvPr/>
          </p:nvSpPr>
          <p:spPr bwMode="auto">
            <a:xfrm>
              <a:off x="2914" y="2381"/>
              <a:ext cx="0" cy="540"/>
            </a:xfrm>
            <a:prstGeom prst="line">
              <a:avLst/>
            </a:prstGeom>
            <a:grpFill/>
            <a:ln w="9525">
              <a:solidFill>
                <a:srgbClr val="000000"/>
              </a:solidFill>
              <a:round/>
              <a:headEnd/>
              <a:tailEnd type="triangle" w="med" len="med"/>
            </a:ln>
            <a:extLst/>
          </p:spPr>
          <p:txBody>
            <a:bodyPr/>
            <a:lstStyle/>
            <a:p>
              <a:pPr>
                <a:defRPr/>
              </a:pPr>
              <a:endParaRPr lang="en-US"/>
            </a:p>
          </p:txBody>
        </p:sp>
        <p:sp>
          <p:nvSpPr>
            <p:cNvPr id="18" name="Line 17"/>
            <p:cNvSpPr>
              <a:spLocks noChangeShapeType="1"/>
            </p:cNvSpPr>
            <p:nvPr/>
          </p:nvSpPr>
          <p:spPr bwMode="auto">
            <a:xfrm>
              <a:off x="9394" y="2326"/>
              <a:ext cx="0" cy="540"/>
            </a:xfrm>
            <a:prstGeom prst="line">
              <a:avLst/>
            </a:prstGeom>
            <a:grpFill/>
            <a:ln w="9525">
              <a:solidFill>
                <a:srgbClr val="000000"/>
              </a:solidFill>
              <a:round/>
              <a:headEnd/>
              <a:tailEnd type="triangle" w="med" len="med"/>
            </a:ln>
            <a:extLst/>
          </p:spPr>
          <p:txBody>
            <a:bodyPr/>
            <a:lstStyle/>
            <a:p>
              <a:pPr>
                <a:defRPr/>
              </a:pPr>
              <a:endParaRPr lang="en-US"/>
            </a:p>
          </p:txBody>
        </p:sp>
        <p:sp>
          <p:nvSpPr>
            <p:cNvPr id="19" name="Line 18"/>
            <p:cNvSpPr>
              <a:spLocks noChangeShapeType="1"/>
            </p:cNvSpPr>
            <p:nvPr/>
          </p:nvSpPr>
          <p:spPr bwMode="auto">
            <a:xfrm>
              <a:off x="2989" y="5470"/>
              <a:ext cx="1080" cy="0"/>
            </a:xfrm>
            <a:prstGeom prst="line">
              <a:avLst/>
            </a:prstGeom>
            <a:grpFill/>
            <a:ln w="9525">
              <a:solidFill>
                <a:srgbClr val="000000"/>
              </a:solidFill>
              <a:round/>
              <a:headEnd/>
              <a:tailEnd type="triangle" w="med" len="med"/>
            </a:ln>
            <a:extLst/>
          </p:spPr>
          <p:txBody>
            <a:bodyPr/>
            <a:lstStyle/>
            <a:p>
              <a:pPr>
                <a:defRPr/>
              </a:pPr>
              <a:endParaRPr lang="en-US"/>
            </a:p>
          </p:txBody>
        </p:sp>
        <p:sp>
          <p:nvSpPr>
            <p:cNvPr id="20" name="Line 19"/>
            <p:cNvSpPr>
              <a:spLocks noChangeShapeType="1"/>
            </p:cNvSpPr>
            <p:nvPr/>
          </p:nvSpPr>
          <p:spPr bwMode="auto">
            <a:xfrm>
              <a:off x="7879" y="5470"/>
              <a:ext cx="1560" cy="0"/>
            </a:xfrm>
            <a:prstGeom prst="line">
              <a:avLst/>
            </a:prstGeom>
            <a:grpFill/>
            <a:ln w="9525">
              <a:solidFill>
                <a:srgbClr val="000000"/>
              </a:solidFill>
              <a:round/>
              <a:headEnd type="triangle" w="med" len="med"/>
              <a:tailEnd/>
            </a:ln>
            <a:extLst/>
          </p:spPr>
          <p:txBody>
            <a:bodyPr/>
            <a:lstStyle/>
            <a:p>
              <a:pPr>
                <a:defRPr/>
              </a:pPr>
              <a:endParaRPr lang="en-US"/>
            </a:p>
          </p:txBody>
        </p:sp>
        <p:sp>
          <p:nvSpPr>
            <p:cNvPr id="21" name="Line 20"/>
            <p:cNvSpPr>
              <a:spLocks noChangeShapeType="1"/>
            </p:cNvSpPr>
            <p:nvPr/>
          </p:nvSpPr>
          <p:spPr bwMode="auto">
            <a:xfrm>
              <a:off x="2949" y="4712"/>
              <a:ext cx="25" cy="780"/>
            </a:xfrm>
            <a:prstGeom prst="line">
              <a:avLst/>
            </a:prstGeom>
            <a:grpFill/>
            <a:ln w="9525">
              <a:solidFill>
                <a:srgbClr val="000000"/>
              </a:solidFill>
              <a:round/>
              <a:headEnd/>
              <a:tailEnd/>
            </a:ln>
            <a:extLst/>
          </p:spPr>
          <p:txBody>
            <a:bodyPr/>
            <a:lstStyle/>
            <a:p>
              <a:pPr>
                <a:defRPr/>
              </a:pPr>
              <a:endParaRPr lang="en-US"/>
            </a:p>
          </p:txBody>
        </p:sp>
        <p:sp>
          <p:nvSpPr>
            <p:cNvPr id="22" name="Line 21"/>
            <p:cNvSpPr>
              <a:spLocks noChangeShapeType="1"/>
            </p:cNvSpPr>
            <p:nvPr/>
          </p:nvSpPr>
          <p:spPr bwMode="auto">
            <a:xfrm>
              <a:off x="9439" y="4367"/>
              <a:ext cx="0" cy="1080"/>
            </a:xfrm>
            <a:prstGeom prst="line">
              <a:avLst/>
            </a:prstGeom>
            <a:grpFill/>
            <a:ln w="9525">
              <a:solidFill>
                <a:srgbClr val="000000"/>
              </a:solidFill>
              <a:round/>
              <a:headEnd/>
              <a:tailEnd/>
            </a:ln>
            <a:extLst/>
          </p:spPr>
          <p:txBody>
            <a:bodyPr/>
            <a:lstStyle/>
            <a:p>
              <a:pPr>
                <a:defRPr/>
              </a:pPr>
              <a:endParaRPr lang="en-US"/>
            </a:p>
          </p:txBody>
        </p:sp>
        <p:sp>
          <p:nvSpPr>
            <p:cNvPr id="23" name="Line 22"/>
            <p:cNvSpPr>
              <a:spLocks noChangeShapeType="1"/>
            </p:cNvSpPr>
            <p:nvPr/>
          </p:nvSpPr>
          <p:spPr bwMode="auto">
            <a:xfrm>
              <a:off x="2214" y="6387"/>
              <a:ext cx="7740" cy="0"/>
            </a:xfrm>
            <a:prstGeom prst="line">
              <a:avLst/>
            </a:prstGeom>
            <a:grpFill/>
            <a:ln w="9525">
              <a:solidFill>
                <a:srgbClr val="000000"/>
              </a:solidFill>
              <a:round/>
              <a:headEnd/>
              <a:tailEnd/>
            </a:ln>
            <a:extLst/>
          </p:spPr>
          <p:txBody>
            <a:bodyPr/>
            <a:lstStyle/>
            <a:p>
              <a:pPr>
                <a:defRPr/>
              </a:pPr>
              <a:endParaRPr lang="en-US"/>
            </a:p>
          </p:txBody>
        </p:sp>
        <p:sp>
          <p:nvSpPr>
            <p:cNvPr id="24" name="Line 23"/>
            <p:cNvSpPr>
              <a:spLocks noChangeShapeType="1"/>
            </p:cNvSpPr>
            <p:nvPr/>
          </p:nvSpPr>
          <p:spPr bwMode="auto">
            <a:xfrm>
              <a:off x="2194" y="6402"/>
              <a:ext cx="0" cy="540"/>
            </a:xfrm>
            <a:prstGeom prst="line">
              <a:avLst/>
            </a:prstGeom>
            <a:grpFill/>
            <a:ln w="9525">
              <a:solidFill>
                <a:srgbClr val="000000"/>
              </a:solidFill>
              <a:round/>
              <a:headEnd/>
              <a:tailEnd type="triangle" w="med" len="med"/>
            </a:ln>
            <a:extLst/>
          </p:spPr>
          <p:txBody>
            <a:bodyPr/>
            <a:lstStyle/>
            <a:p>
              <a:pPr>
                <a:defRPr/>
              </a:pPr>
              <a:endParaRPr lang="en-US"/>
            </a:p>
          </p:txBody>
        </p:sp>
        <p:sp>
          <p:nvSpPr>
            <p:cNvPr id="25" name="Line 24"/>
            <p:cNvSpPr>
              <a:spLocks noChangeShapeType="1"/>
            </p:cNvSpPr>
            <p:nvPr/>
          </p:nvSpPr>
          <p:spPr bwMode="auto">
            <a:xfrm>
              <a:off x="9934" y="6372"/>
              <a:ext cx="0" cy="540"/>
            </a:xfrm>
            <a:prstGeom prst="line">
              <a:avLst/>
            </a:prstGeom>
            <a:grpFill/>
            <a:ln w="9525">
              <a:solidFill>
                <a:srgbClr val="000000"/>
              </a:solidFill>
              <a:round/>
              <a:headEnd/>
              <a:tailEnd type="triangle" w="med" len="med"/>
            </a:ln>
            <a:extLst/>
          </p:spPr>
          <p:txBody>
            <a:bodyPr/>
            <a:lstStyle/>
            <a:p>
              <a:pPr>
                <a:defRPr/>
              </a:pPr>
              <a:endParaRPr lang="en-US"/>
            </a:p>
          </p:txBody>
        </p:sp>
        <p:sp>
          <p:nvSpPr>
            <p:cNvPr id="26" name="Line 25"/>
            <p:cNvSpPr>
              <a:spLocks noChangeShapeType="1"/>
            </p:cNvSpPr>
            <p:nvPr/>
          </p:nvSpPr>
          <p:spPr bwMode="auto">
            <a:xfrm>
              <a:off x="2174" y="8127"/>
              <a:ext cx="0" cy="540"/>
            </a:xfrm>
            <a:prstGeom prst="line">
              <a:avLst/>
            </a:prstGeom>
            <a:grpFill/>
            <a:ln w="9525">
              <a:solidFill>
                <a:srgbClr val="000000"/>
              </a:solidFill>
              <a:round/>
              <a:headEnd/>
              <a:tailEnd type="triangle" w="med" len="med"/>
            </a:ln>
            <a:extLst/>
          </p:spPr>
          <p:txBody>
            <a:bodyPr/>
            <a:lstStyle/>
            <a:p>
              <a:pPr>
                <a:defRPr/>
              </a:pPr>
              <a:endParaRPr lang="en-US"/>
            </a:p>
          </p:txBody>
        </p:sp>
        <p:sp>
          <p:nvSpPr>
            <p:cNvPr id="27" name="Line 26"/>
            <p:cNvSpPr>
              <a:spLocks noChangeShapeType="1"/>
            </p:cNvSpPr>
            <p:nvPr/>
          </p:nvSpPr>
          <p:spPr bwMode="auto">
            <a:xfrm>
              <a:off x="3634" y="7513"/>
              <a:ext cx="360" cy="0"/>
            </a:xfrm>
            <a:prstGeom prst="line">
              <a:avLst/>
            </a:prstGeom>
            <a:grpFill/>
            <a:ln w="9525">
              <a:solidFill>
                <a:srgbClr val="000000"/>
              </a:solidFill>
              <a:round/>
              <a:headEnd type="arrow" w="med" len="med"/>
              <a:tailEnd/>
            </a:ln>
            <a:extLst/>
          </p:spPr>
          <p:txBody>
            <a:bodyPr/>
            <a:lstStyle/>
            <a:p>
              <a:pPr>
                <a:defRPr/>
              </a:pPr>
              <a:endParaRPr lang="en-US"/>
            </a:p>
          </p:txBody>
        </p:sp>
        <p:sp>
          <p:nvSpPr>
            <p:cNvPr id="28" name="Line 27"/>
            <p:cNvSpPr>
              <a:spLocks noChangeShapeType="1"/>
            </p:cNvSpPr>
            <p:nvPr/>
          </p:nvSpPr>
          <p:spPr bwMode="auto">
            <a:xfrm>
              <a:off x="3994" y="7513"/>
              <a:ext cx="0" cy="1980"/>
            </a:xfrm>
            <a:prstGeom prst="line">
              <a:avLst/>
            </a:prstGeom>
            <a:grpFill/>
            <a:ln w="9525">
              <a:solidFill>
                <a:srgbClr val="000000"/>
              </a:solidFill>
              <a:round/>
              <a:headEnd/>
              <a:tailEnd/>
            </a:ln>
            <a:extLst/>
          </p:spPr>
          <p:txBody>
            <a:bodyPr/>
            <a:lstStyle/>
            <a:p>
              <a:pPr>
                <a:defRPr/>
              </a:pPr>
              <a:endParaRPr lang="en-US"/>
            </a:p>
          </p:txBody>
        </p:sp>
      </p:grpSp>
      <p:cxnSp>
        <p:nvCxnSpPr>
          <p:cNvPr id="29698" name="Straight Connector 29"/>
          <p:cNvCxnSpPr>
            <a:cxnSpLocks noChangeShapeType="1"/>
          </p:cNvCxnSpPr>
          <p:nvPr/>
        </p:nvCxnSpPr>
        <p:spPr bwMode="auto">
          <a:xfrm>
            <a:off x="3352800" y="5676900"/>
            <a:ext cx="19050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9701" name="Straight Connector 94210"/>
          <p:cNvCxnSpPr>
            <a:cxnSpLocks noChangeShapeType="1"/>
          </p:cNvCxnSpPr>
          <p:nvPr/>
        </p:nvCxnSpPr>
        <p:spPr bwMode="auto">
          <a:xfrm>
            <a:off x="2781300" y="5524500"/>
            <a:ext cx="261144" cy="6350"/>
          </a:xfrm>
          <a:prstGeom prst="line">
            <a:avLst/>
          </a:prstGeom>
          <a:noFill/>
          <a:ln w="9525">
            <a:solidFill>
              <a:srgbClr val="3333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9702" name="TextBox 14"/>
          <p:cNvSpPr txBox="1">
            <a:spLocks noChangeArrowheads="1"/>
          </p:cNvSpPr>
          <p:nvPr/>
        </p:nvSpPr>
        <p:spPr bwMode="auto">
          <a:xfrm>
            <a:off x="2651125" y="6627019"/>
            <a:ext cx="5595144" cy="230981"/>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45720" tIns="22860" rIns="45720" bIns="22860">
            <a:spAutoFit/>
          </a:bodyPr>
          <a:lstStyle>
            <a:lvl1pPr eaLnBrk="0" hangingPunct="0">
              <a:defRPr sz="3600">
                <a:solidFill>
                  <a:schemeClr val="tx1"/>
                </a:solidFill>
                <a:latin typeface="Arial" charset="0"/>
                <a:ea typeface="ＭＳ Ｐゴシック" charset="0"/>
                <a:cs typeface="ＭＳ Ｐゴシック" charset="0"/>
              </a:defRPr>
            </a:lvl1pPr>
            <a:lvl2pPr marL="742950" indent="-285750" eaLnBrk="0" hangingPunct="0">
              <a:defRPr sz="3600">
                <a:solidFill>
                  <a:schemeClr val="tx1"/>
                </a:solidFill>
                <a:latin typeface="Arial" charset="0"/>
                <a:ea typeface="ＭＳ Ｐゴシック" charset="0"/>
              </a:defRPr>
            </a:lvl2pPr>
            <a:lvl3pPr marL="1143000" indent="-228600" eaLnBrk="0" hangingPunct="0">
              <a:defRPr sz="3600">
                <a:solidFill>
                  <a:schemeClr val="tx1"/>
                </a:solidFill>
                <a:latin typeface="Arial" charset="0"/>
                <a:ea typeface="ＭＳ Ｐゴシック" charset="0"/>
              </a:defRPr>
            </a:lvl3pPr>
            <a:lvl4pPr marL="1600200" indent="-228600" eaLnBrk="0" hangingPunct="0">
              <a:defRPr sz="3600">
                <a:solidFill>
                  <a:schemeClr val="tx1"/>
                </a:solidFill>
                <a:latin typeface="Arial" charset="0"/>
                <a:ea typeface="ＭＳ Ｐゴシック" charset="0"/>
              </a:defRPr>
            </a:lvl4pPr>
            <a:lvl5pPr marL="2057400" indent="-228600" eaLnBrk="0" hangingPunct="0">
              <a:defRPr sz="3600">
                <a:solidFill>
                  <a:schemeClr val="tx1"/>
                </a:solidFill>
                <a:latin typeface="Arial" charset="0"/>
                <a:ea typeface="ＭＳ Ｐゴシック" charset="0"/>
              </a:defRPr>
            </a:lvl5pPr>
            <a:lvl6pPr marL="2514600" indent="-228600" eaLnBrk="0" fontAlgn="base" hangingPunct="0">
              <a:spcBef>
                <a:spcPct val="0"/>
              </a:spcBef>
              <a:spcAft>
                <a:spcPct val="0"/>
              </a:spcAft>
              <a:defRPr sz="3600">
                <a:solidFill>
                  <a:schemeClr val="tx1"/>
                </a:solidFill>
                <a:latin typeface="Arial" charset="0"/>
                <a:ea typeface="ＭＳ Ｐゴシック" charset="0"/>
              </a:defRPr>
            </a:lvl6pPr>
            <a:lvl7pPr marL="2971800" indent="-228600" eaLnBrk="0" fontAlgn="base" hangingPunct="0">
              <a:spcBef>
                <a:spcPct val="0"/>
              </a:spcBef>
              <a:spcAft>
                <a:spcPct val="0"/>
              </a:spcAft>
              <a:defRPr sz="3600">
                <a:solidFill>
                  <a:schemeClr val="tx1"/>
                </a:solidFill>
                <a:latin typeface="Arial" charset="0"/>
                <a:ea typeface="ＭＳ Ｐゴシック" charset="0"/>
              </a:defRPr>
            </a:lvl7pPr>
            <a:lvl8pPr marL="3429000" indent="-228600" eaLnBrk="0" fontAlgn="base" hangingPunct="0">
              <a:spcBef>
                <a:spcPct val="0"/>
              </a:spcBef>
              <a:spcAft>
                <a:spcPct val="0"/>
              </a:spcAft>
              <a:defRPr sz="3600">
                <a:solidFill>
                  <a:schemeClr val="tx1"/>
                </a:solidFill>
                <a:latin typeface="Arial" charset="0"/>
                <a:ea typeface="ＭＳ Ｐゴシック" charset="0"/>
              </a:defRPr>
            </a:lvl8pPr>
            <a:lvl9pPr marL="3886200" indent="-228600" eaLnBrk="0" fontAlgn="base" hangingPunct="0">
              <a:spcBef>
                <a:spcPct val="0"/>
              </a:spcBef>
              <a:spcAft>
                <a:spcPct val="0"/>
              </a:spcAft>
              <a:defRPr sz="3600">
                <a:solidFill>
                  <a:schemeClr val="tx1"/>
                </a:solidFill>
                <a:latin typeface="Arial" charset="0"/>
                <a:ea typeface="ＭＳ Ｐゴシック" charset="0"/>
              </a:defRPr>
            </a:lvl9pPr>
          </a:lstStyle>
          <a:p>
            <a:pPr eaLnBrk="1" hangingPunct="1"/>
            <a:r>
              <a:rPr lang="en-US" sz="1200">
                <a:solidFill>
                  <a:srgbClr val="0000FF"/>
                </a:solidFill>
              </a:rPr>
              <a:t>Khuyến cáo chẩn đoán và điều trị hen cho trẻ dưới 5 tuổi. Hội HÔ HÁP VN 2015 </a:t>
            </a:r>
          </a:p>
        </p:txBody>
      </p:sp>
    </p:spTree>
    <p:extLst>
      <p:ext uri="{BB962C8B-B14F-4D97-AF65-F5344CB8AC3E}">
        <p14:creationId xmlns:p14="http://schemas.microsoft.com/office/powerpoint/2010/main" val="3487802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1" name="Group 1"/>
          <p:cNvGrpSpPr>
            <a:grpSpLocks/>
          </p:cNvGrpSpPr>
          <p:nvPr/>
        </p:nvGrpSpPr>
        <p:grpSpPr bwMode="auto">
          <a:xfrm>
            <a:off x="952500" y="457200"/>
            <a:ext cx="7391400" cy="6096000"/>
            <a:chOff x="754" y="1800"/>
            <a:chExt cx="10300" cy="11067"/>
          </a:xfrm>
        </p:grpSpPr>
        <p:cxnSp>
          <p:nvCxnSpPr>
            <p:cNvPr id="30723" name="AutoShape 2"/>
            <p:cNvCxnSpPr>
              <a:cxnSpLocks noChangeShapeType="1"/>
            </p:cNvCxnSpPr>
            <p:nvPr/>
          </p:nvCxnSpPr>
          <p:spPr bwMode="auto">
            <a:xfrm>
              <a:off x="5794" y="5928"/>
              <a:ext cx="0" cy="525"/>
            </a:xfrm>
            <a:prstGeom prst="straightConnector1">
              <a:avLst/>
            </a:prstGeom>
            <a:noFill/>
            <a:ln w="9525">
              <a:solidFill>
                <a:srgbClr val="000000"/>
              </a:solidFill>
              <a:round/>
              <a:headEnd/>
              <a:tailEnd/>
            </a:ln>
            <a:extLst>
              <a:ext uri="{909E8E84-426E-40dd-AFC4-6F175D3DCCD1}">
                <a14:hiddenFill xmlns:a14="http://schemas.microsoft.com/office/drawing/2010/main" xmlns="">
                  <a:noFill/>
                </a14:hiddenFill>
              </a:ext>
            </a:extLst>
          </p:spPr>
        </p:cxnSp>
        <p:cxnSp>
          <p:nvCxnSpPr>
            <p:cNvPr id="30724" name="AutoShape 3"/>
            <p:cNvCxnSpPr>
              <a:cxnSpLocks noChangeShapeType="1"/>
            </p:cNvCxnSpPr>
            <p:nvPr/>
          </p:nvCxnSpPr>
          <p:spPr bwMode="auto">
            <a:xfrm>
              <a:off x="3379" y="6461"/>
              <a:ext cx="4909" cy="1"/>
            </a:xfrm>
            <a:prstGeom prst="straightConnector1">
              <a:avLst/>
            </a:prstGeom>
            <a:noFill/>
            <a:ln w="9525">
              <a:solidFill>
                <a:srgbClr val="000000"/>
              </a:solidFill>
              <a:round/>
              <a:headEnd/>
              <a:tailEnd/>
            </a:ln>
            <a:extLst>
              <a:ext uri="{909E8E84-426E-40dd-AFC4-6F175D3DCCD1}">
                <a14:hiddenFill xmlns:a14="http://schemas.microsoft.com/office/drawing/2010/main" xmlns="">
                  <a:noFill/>
                </a14:hiddenFill>
              </a:ext>
            </a:extLst>
          </p:spPr>
        </p:cxnSp>
        <p:sp>
          <p:nvSpPr>
            <p:cNvPr id="30725" name="Rectangle 4"/>
            <p:cNvSpPr>
              <a:spLocks noChangeArrowheads="1"/>
            </p:cNvSpPr>
            <p:nvPr/>
          </p:nvSpPr>
          <p:spPr bwMode="auto">
            <a:xfrm>
              <a:off x="6953" y="1800"/>
              <a:ext cx="4101" cy="2559"/>
            </a:xfrm>
            <a:prstGeom prst="rect">
              <a:avLst/>
            </a:prstGeom>
            <a:solidFill>
              <a:srgbClr val="FFFFFF"/>
            </a:solidFill>
            <a:ln w="9525">
              <a:solidFill>
                <a:srgbClr val="000000"/>
              </a:solidFill>
              <a:miter lim="800000"/>
              <a:headEnd/>
              <a:tailEnd/>
            </a:ln>
          </p:spPr>
          <p:txBody>
            <a:bodyPr/>
            <a:lstStyle/>
            <a:p>
              <a:pPr algn="ctr"/>
              <a:r>
                <a:rPr lang="en-US" sz="1000" b="1" dirty="0">
                  <a:solidFill>
                    <a:srgbClr val="0000FF"/>
                  </a:solidFill>
                  <a:ea typeface="ÇlÇr ñæí©" charset="0"/>
                  <a:cs typeface="ÇlÇr ñæí©" charset="0"/>
                </a:rPr>
                <a:t>C</a:t>
              </a:r>
              <a:r>
                <a:rPr lang="vi-VN" sz="1000" b="1" dirty="0">
                  <a:solidFill>
                    <a:srgbClr val="0000FF"/>
                  </a:solidFill>
                  <a:ea typeface="ÇlÇr ñæí©" charset="0"/>
                  <a:cs typeface="ÇlÇr ñæí©" charset="0"/>
                </a:rPr>
                <a:t>ƠN</a:t>
              </a:r>
              <a:r>
                <a:rPr lang="en-US" sz="1000" b="1" dirty="0">
                  <a:solidFill>
                    <a:srgbClr val="0000FF"/>
                  </a:solidFill>
                  <a:ea typeface="ÇlÇr ñæí©" charset="0"/>
                  <a:cs typeface="ÇlÇr ñæí©" charset="0"/>
                </a:rPr>
                <a:t> HENDỌA NGỪNG THỞ</a:t>
              </a:r>
            </a:p>
            <a:p>
              <a:pPr algn="ctr"/>
              <a:r>
                <a:rPr lang="en-US" sz="1000" b="1" dirty="0">
                  <a:solidFill>
                    <a:srgbClr val="0000FF"/>
                  </a:solidFill>
                  <a:ea typeface="ÇlÇr ñæí©" charset="0"/>
                  <a:cs typeface="ÇlÇr ñæí©" charset="0"/>
                </a:rPr>
                <a:t>NHẬP CẤP CỨU</a:t>
              </a:r>
            </a:p>
            <a:p>
              <a:pPr algn="just"/>
              <a:r>
                <a:rPr lang="en-US" sz="1000" dirty="0">
                  <a:solidFill>
                    <a:srgbClr val="0000FF"/>
                  </a:solidFill>
                  <a:ea typeface="ÇlÇr ñæí©" charset="0"/>
                  <a:cs typeface="ÇlÇr ñæí©" charset="0"/>
                  <a:sym typeface="Wingdings" charset="0"/>
                </a:rPr>
                <a:t></a:t>
              </a:r>
              <a:r>
                <a:rPr lang="en-US" sz="1000" dirty="0">
                  <a:solidFill>
                    <a:srgbClr val="0000FF"/>
                  </a:solidFill>
                  <a:ea typeface="ÇlÇr ñæí©" charset="0"/>
                  <a:cs typeface="ÇlÇr ñæí©" charset="0"/>
                </a:rPr>
                <a:t>Oxy qua </a:t>
              </a:r>
              <a:r>
                <a:rPr lang="en-US" sz="1000" dirty="0" err="1">
                  <a:solidFill>
                    <a:srgbClr val="0000FF"/>
                  </a:solidFill>
                  <a:ea typeface="ÇlÇr ñæí©" charset="0"/>
                  <a:cs typeface="ÇlÇr ñæí©" charset="0"/>
                </a:rPr>
                <a:t>mặt</a:t>
              </a:r>
              <a:r>
                <a:rPr lang="en-US" sz="1000" dirty="0">
                  <a:solidFill>
                    <a:srgbClr val="0000FF"/>
                  </a:solidFill>
                  <a:ea typeface="ÇlÇr ñæí©" charset="0"/>
                  <a:cs typeface="ÇlÇr ñæí©" charset="0"/>
                </a:rPr>
                <a:t> </a:t>
              </a:r>
              <a:r>
                <a:rPr lang="en-US" sz="1000" dirty="0" err="1">
                  <a:solidFill>
                    <a:srgbClr val="0000FF"/>
                  </a:solidFill>
                  <a:ea typeface="ÇlÇr ñæí©" charset="0"/>
                  <a:cs typeface="ÇlÇr ñæí©" charset="0"/>
                </a:rPr>
                <a:t>nạ</a:t>
              </a:r>
              <a:endParaRPr lang="en-US" sz="1000" dirty="0">
                <a:solidFill>
                  <a:srgbClr val="0000FF"/>
                </a:solidFill>
                <a:ea typeface="ÇlÇr ñæí©" charset="0"/>
                <a:cs typeface="ÇlÇr ñæí©" charset="0"/>
              </a:endParaRPr>
            </a:p>
            <a:p>
              <a:r>
                <a:rPr lang="en-US" sz="1000" dirty="0">
                  <a:solidFill>
                    <a:srgbClr val="0000FF"/>
                  </a:solidFill>
                  <a:ea typeface="ÇlÇr ñæí©" charset="0"/>
                  <a:cs typeface="ÇlÇr ñæí©" charset="0"/>
                  <a:sym typeface="Wingdings" charset="0"/>
                </a:rPr>
                <a:t></a:t>
              </a:r>
              <a:r>
                <a:rPr lang="en-US" sz="1000" dirty="0">
                  <a:solidFill>
                    <a:srgbClr val="0000FF"/>
                  </a:solidFill>
                  <a:ea typeface="ÇlÇr ñæí©" charset="0"/>
                  <a:cs typeface="ÇlÇr ñæí©" charset="0"/>
                </a:rPr>
                <a:t>Adrenaline TDD </a:t>
              </a:r>
              <a:r>
                <a:rPr lang="en-US" sz="1000" dirty="0" err="1">
                  <a:solidFill>
                    <a:srgbClr val="0000FF"/>
                  </a:solidFill>
                  <a:ea typeface="ÇlÇr ñæí©" charset="0"/>
                  <a:cs typeface="ÇlÇr ñæí©" charset="0"/>
                </a:rPr>
                <a:t>mỗi</a:t>
              </a:r>
              <a:r>
                <a:rPr lang="en-US" sz="1000" dirty="0">
                  <a:solidFill>
                    <a:srgbClr val="0000FF"/>
                  </a:solidFill>
                  <a:ea typeface="ÇlÇr ñæí©" charset="0"/>
                  <a:cs typeface="ÇlÇr ñæí©" charset="0"/>
                </a:rPr>
                <a:t> 20 </a:t>
              </a:r>
              <a:r>
                <a:rPr lang="en-US" sz="1000" dirty="0" err="1">
                  <a:solidFill>
                    <a:srgbClr val="0000FF"/>
                  </a:solidFill>
                  <a:ea typeface="ÇlÇr ñæí©" charset="0"/>
                  <a:cs typeface="ÇlÇr ñæí©" charset="0"/>
                </a:rPr>
                <a:t>phút</a:t>
              </a:r>
              <a:r>
                <a:rPr lang="en-US" sz="1000" dirty="0">
                  <a:solidFill>
                    <a:srgbClr val="0000FF"/>
                  </a:solidFill>
                  <a:ea typeface="ÇlÇr ñæí©" charset="0"/>
                  <a:cs typeface="ÇlÇr ñæí©" charset="0"/>
                </a:rPr>
                <a:t> x 3 </a:t>
              </a:r>
              <a:r>
                <a:rPr lang="en-US" sz="1000" dirty="0" err="1">
                  <a:solidFill>
                    <a:srgbClr val="0000FF"/>
                  </a:solidFill>
                  <a:ea typeface="ÇlÇr ñæí©" charset="0"/>
                  <a:cs typeface="ÇlÇr ñæí©" charset="0"/>
                </a:rPr>
                <a:t>lần</a:t>
              </a:r>
              <a:r>
                <a:rPr lang="en-US" sz="1000" dirty="0">
                  <a:solidFill>
                    <a:srgbClr val="0000FF"/>
                  </a:solidFill>
                  <a:ea typeface="ÇlÇr ñæí©" charset="0"/>
                  <a:cs typeface="ÇlÇr ñæí©" charset="0"/>
                </a:rPr>
                <a:t> </a:t>
              </a:r>
            </a:p>
            <a:p>
              <a:r>
                <a:rPr lang="en-US" sz="1000" dirty="0">
                  <a:solidFill>
                    <a:srgbClr val="0000FF"/>
                  </a:solidFill>
                  <a:ea typeface="ÇlÇr ñæí©" charset="0"/>
                  <a:cs typeface="ÇlÇr ñæí©" charset="0"/>
                  <a:sym typeface="Wingdings" charset="0"/>
                </a:rPr>
                <a:t></a:t>
              </a:r>
              <a:r>
                <a:rPr lang="en-US" sz="1000" dirty="0">
                  <a:solidFill>
                    <a:srgbClr val="0000FF"/>
                  </a:solidFill>
                  <a:ea typeface="ÇlÇr ñæí©" charset="0"/>
                  <a:cs typeface="ÇlÇr ñæí©" charset="0"/>
                </a:rPr>
                <a:t>KD salbutamol </a:t>
              </a:r>
              <a:r>
                <a:rPr lang="en-US" sz="1000" dirty="0" err="1">
                  <a:solidFill>
                    <a:srgbClr val="0000FF"/>
                  </a:solidFill>
                  <a:ea typeface="ÇlÇr ñæí©" charset="0"/>
                  <a:cs typeface="ÇlÇr ñæí©" charset="0"/>
                </a:rPr>
                <a:t>kết</a:t>
              </a:r>
              <a:r>
                <a:rPr lang="en-US" sz="1000" dirty="0">
                  <a:solidFill>
                    <a:srgbClr val="0000FF"/>
                  </a:solidFill>
                  <a:ea typeface="ÇlÇr ñæí©" charset="0"/>
                  <a:cs typeface="ÇlÇr ñæí©" charset="0"/>
                </a:rPr>
                <a:t> </a:t>
              </a:r>
              <a:r>
                <a:rPr lang="en-US" sz="1000" dirty="0" err="1">
                  <a:solidFill>
                    <a:srgbClr val="0000FF"/>
                  </a:solidFill>
                  <a:ea typeface="ÇlÇr ñæí©" charset="0"/>
                  <a:cs typeface="ÇlÇr ñæí©" charset="0"/>
                </a:rPr>
                <a:t>hợp</a:t>
              </a:r>
              <a:r>
                <a:rPr lang="en-US" sz="1000" dirty="0">
                  <a:solidFill>
                    <a:srgbClr val="0000FF"/>
                  </a:solidFill>
                  <a:ea typeface="ÇlÇr ñæí©" charset="0"/>
                  <a:cs typeface="ÇlÇr ñæí©" charset="0"/>
                </a:rPr>
                <a:t> </a:t>
              </a:r>
              <a:r>
                <a:rPr lang="en-US" sz="1000" dirty="0" err="1">
                  <a:solidFill>
                    <a:srgbClr val="0000FF"/>
                  </a:solidFill>
                  <a:ea typeface="ÇlÇr ñæí©" charset="0"/>
                  <a:cs typeface="ÇlÇr ñæí©" charset="0"/>
                </a:rPr>
                <a:t>với</a:t>
              </a:r>
              <a:r>
                <a:rPr lang="en-US" sz="1000" dirty="0">
                  <a:solidFill>
                    <a:srgbClr val="0000FF"/>
                  </a:solidFill>
                  <a:ea typeface="ÇlÇr ñæí©" charset="0"/>
                  <a:cs typeface="ÇlÇr ñæí©" charset="0"/>
                </a:rPr>
                <a:t> </a:t>
              </a:r>
            </a:p>
            <a:p>
              <a:pPr algn="just"/>
              <a:r>
                <a:rPr lang="en-US" sz="1000" dirty="0">
                  <a:solidFill>
                    <a:srgbClr val="0000FF"/>
                  </a:solidFill>
                  <a:ea typeface="ÇlÇr ñæí©" charset="0"/>
                  <a:cs typeface="ÇlÇr ñæí©" charset="0"/>
                </a:rPr>
                <a:t> Ipratropium </a:t>
              </a:r>
              <a:r>
                <a:rPr lang="en-US" sz="1000" dirty="0" err="1">
                  <a:solidFill>
                    <a:srgbClr val="0000FF"/>
                  </a:solidFill>
                  <a:ea typeface="ÇlÇr ñæí©" charset="0"/>
                  <a:cs typeface="ÇlÇr ñæí©" charset="0"/>
                </a:rPr>
                <a:t>mỗi</a:t>
              </a:r>
              <a:r>
                <a:rPr lang="en-US" sz="1000" dirty="0">
                  <a:solidFill>
                    <a:srgbClr val="0000FF"/>
                  </a:solidFill>
                  <a:ea typeface="ÇlÇr ñæí©" charset="0"/>
                  <a:cs typeface="ÇlÇr ñæí©" charset="0"/>
                </a:rPr>
                <a:t> 20 </a:t>
              </a:r>
              <a:r>
                <a:rPr lang="en-US" sz="1000" dirty="0" err="1">
                  <a:solidFill>
                    <a:srgbClr val="0000FF"/>
                  </a:solidFill>
                  <a:ea typeface="ÇlÇr ñæí©" charset="0"/>
                  <a:cs typeface="ÇlÇr ñæí©" charset="0"/>
                </a:rPr>
                <a:t>phút</a:t>
              </a:r>
              <a:r>
                <a:rPr lang="en-US" sz="1000" dirty="0">
                  <a:solidFill>
                    <a:srgbClr val="0000FF"/>
                  </a:solidFill>
                  <a:ea typeface="ÇlÇr ñæí©" charset="0"/>
                  <a:cs typeface="ÇlÇr ñæí©" charset="0"/>
                </a:rPr>
                <a:t> x 3 </a:t>
              </a:r>
              <a:r>
                <a:rPr lang="en-US" sz="1000" dirty="0" err="1">
                  <a:solidFill>
                    <a:srgbClr val="0000FF"/>
                  </a:solidFill>
                  <a:ea typeface="ÇlÇr ñæí©" charset="0"/>
                  <a:cs typeface="ÇlÇr ñæí©" charset="0"/>
                </a:rPr>
                <a:t>lần</a:t>
              </a:r>
              <a:endParaRPr lang="en-US" sz="1000" dirty="0">
                <a:solidFill>
                  <a:srgbClr val="0000FF"/>
                </a:solidFill>
                <a:ea typeface="ÇlÇr ñæí©" charset="0"/>
                <a:cs typeface="ÇlÇr ñæí©" charset="0"/>
              </a:endParaRPr>
            </a:p>
            <a:p>
              <a:pPr algn="just"/>
              <a:r>
                <a:rPr lang="en-US" sz="1000" dirty="0">
                  <a:solidFill>
                    <a:srgbClr val="0000FF"/>
                  </a:solidFill>
                  <a:ea typeface="ÇlÇr ñæí©" charset="0"/>
                  <a:cs typeface="ÇlÇr ñæí©" charset="0"/>
                </a:rPr>
                <a:t>      ( </a:t>
              </a:r>
              <a:r>
                <a:rPr lang="en-US" sz="1000" dirty="0" err="1">
                  <a:solidFill>
                    <a:srgbClr val="0000FF"/>
                  </a:solidFill>
                  <a:ea typeface="ÇlÇr ñæí©" charset="0"/>
                  <a:cs typeface="ÇlÇr ñæí©" charset="0"/>
                </a:rPr>
                <a:t>đánh</a:t>
              </a:r>
              <a:r>
                <a:rPr lang="en-US" sz="1000" dirty="0">
                  <a:solidFill>
                    <a:srgbClr val="0000FF"/>
                  </a:solidFill>
                  <a:ea typeface="ÇlÇr ñæí©" charset="0"/>
                  <a:cs typeface="ÇlÇr ñæí©" charset="0"/>
                </a:rPr>
                <a:t> </a:t>
              </a:r>
              <a:r>
                <a:rPr lang="en-US" sz="1000" dirty="0" err="1">
                  <a:solidFill>
                    <a:srgbClr val="0000FF"/>
                  </a:solidFill>
                  <a:ea typeface="ÇlÇr ñæí©" charset="0"/>
                  <a:cs typeface="ÇlÇr ñæí©" charset="0"/>
                </a:rPr>
                <a:t>giá</a:t>
              </a:r>
              <a:r>
                <a:rPr lang="en-US" sz="1000" dirty="0">
                  <a:solidFill>
                    <a:srgbClr val="0000FF"/>
                  </a:solidFill>
                  <a:ea typeface="ÇlÇr ñæí©" charset="0"/>
                  <a:cs typeface="ÇlÇr ñæí©" charset="0"/>
                </a:rPr>
                <a:t> </a:t>
              </a:r>
              <a:r>
                <a:rPr lang="en-US" sz="1000" dirty="0" err="1">
                  <a:solidFill>
                    <a:srgbClr val="0000FF"/>
                  </a:solidFill>
                  <a:ea typeface="ÇlÇr ñæí©" charset="0"/>
                  <a:cs typeface="ÇlÇr ñæí©" charset="0"/>
                </a:rPr>
                <a:t>lại</a:t>
              </a:r>
              <a:r>
                <a:rPr lang="en-US" sz="1000" dirty="0">
                  <a:solidFill>
                    <a:srgbClr val="0000FF"/>
                  </a:solidFill>
                  <a:ea typeface="ÇlÇr ñæí©" charset="0"/>
                  <a:cs typeface="ÇlÇr ñæí©" charset="0"/>
                </a:rPr>
                <a:t> </a:t>
              </a:r>
              <a:r>
                <a:rPr lang="en-US" sz="1000" dirty="0" err="1">
                  <a:solidFill>
                    <a:srgbClr val="0000FF"/>
                  </a:solidFill>
                  <a:ea typeface="ÇlÇr ñæí©" charset="0"/>
                  <a:cs typeface="ÇlÇr ñæí©" charset="0"/>
                </a:rPr>
                <a:t>sau</a:t>
              </a:r>
              <a:r>
                <a:rPr lang="en-US" sz="1000" dirty="0">
                  <a:solidFill>
                    <a:srgbClr val="0000FF"/>
                  </a:solidFill>
                  <a:ea typeface="ÇlÇr ñæí©" charset="0"/>
                  <a:cs typeface="ÇlÇr ñæí©" charset="0"/>
                </a:rPr>
                <a:t> </a:t>
              </a:r>
              <a:r>
                <a:rPr lang="en-US" sz="1000" dirty="0" err="1">
                  <a:solidFill>
                    <a:srgbClr val="0000FF"/>
                  </a:solidFill>
                  <a:ea typeface="ÇlÇr ñæí©" charset="0"/>
                  <a:cs typeface="ÇlÇr ñæí©" charset="0"/>
                </a:rPr>
                <a:t>mỗi</a:t>
              </a:r>
              <a:r>
                <a:rPr lang="en-US" sz="1000" dirty="0">
                  <a:solidFill>
                    <a:srgbClr val="0000FF"/>
                  </a:solidFill>
                  <a:ea typeface="ÇlÇr ñæí©" charset="0"/>
                  <a:cs typeface="ÇlÇr ñæí©" charset="0"/>
                </a:rPr>
                <a:t> </a:t>
              </a:r>
              <a:r>
                <a:rPr lang="en-US" sz="1000" dirty="0" err="1">
                  <a:solidFill>
                    <a:srgbClr val="0000FF"/>
                  </a:solidFill>
                  <a:ea typeface="ÇlÇr ñæí©" charset="0"/>
                  <a:cs typeface="ÇlÇr ñæí©" charset="0"/>
                </a:rPr>
                <a:t>lần</a:t>
              </a:r>
              <a:r>
                <a:rPr lang="en-US" sz="1000" dirty="0">
                  <a:solidFill>
                    <a:srgbClr val="0000FF"/>
                  </a:solidFill>
                  <a:ea typeface="ÇlÇr ñæí©" charset="0"/>
                  <a:cs typeface="ÇlÇr ñæí©" charset="0"/>
                </a:rPr>
                <a:t> </a:t>
              </a:r>
              <a:r>
                <a:rPr lang="en-US" sz="1000" dirty="0" err="1">
                  <a:solidFill>
                    <a:srgbClr val="0000FF"/>
                  </a:solidFill>
                  <a:ea typeface="ÇlÇr ñæí©" charset="0"/>
                  <a:cs typeface="ÇlÇr ñæí©" charset="0"/>
                </a:rPr>
                <a:t>phun</a:t>
              </a:r>
              <a:r>
                <a:rPr lang="en-US" sz="1000" dirty="0">
                  <a:solidFill>
                    <a:srgbClr val="0000FF"/>
                  </a:solidFill>
                  <a:ea typeface="ÇlÇr ñæí©" charset="0"/>
                  <a:cs typeface="ÇlÇr ñæí©" charset="0"/>
                </a:rPr>
                <a:t> )</a:t>
              </a:r>
            </a:p>
            <a:p>
              <a:pPr algn="just"/>
              <a:r>
                <a:rPr lang="en-US" sz="1000" dirty="0">
                  <a:solidFill>
                    <a:srgbClr val="0000FF"/>
                  </a:solidFill>
                  <a:ea typeface="ÇlÇr ñæí©" charset="0"/>
                  <a:cs typeface="ÇlÇr ñæí©" charset="0"/>
                  <a:sym typeface="Wingdings" charset="0"/>
                </a:rPr>
                <a:t></a:t>
              </a:r>
              <a:r>
                <a:rPr lang="en-US" sz="1000" dirty="0">
                  <a:solidFill>
                    <a:srgbClr val="0000FF"/>
                  </a:solidFill>
                  <a:ea typeface="ÇlÇr ñæí©" charset="0"/>
                  <a:cs typeface="ÇlÇr ñæí©" charset="0"/>
                </a:rPr>
                <a:t>Hydrocortisone TM</a:t>
              </a:r>
              <a:r>
                <a:rPr lang="fr-FR" sz="1000" dirty="0">
                  <a:solidFill>
                    <a:srgbClr val="0000FF"/>
                  </a:solidFill>
                  <a:ea typeface="ÇlÇr ñæí©" charset="0"/>
                  <a:cs typeface="ÇlÇr ñæí©" charset="0"/>
                </a:rPr>
                <a:t> ho</a:t>
              </a:r>
              <a:r>
                <a:rPr lang="en-US" sz="1000" dirty="0" err="1">
                  <a:solidFill>
                    <a:srgbClr val="0000FF"/>
                  </a:solidFill>
                  <a:ea typeface="ÇlÇr ñæí©" charset="0"/>
                  <a:cs typeface="ÇlÇr ñæí©" charset="0"/>
                </a:rPr>
                <a:t>ặ</a:t>
              </a:r>
              <a:r>
                <a:rPr lang="fr-FR" sz="1000" dirty="0">
                  <a:solidFill>
                    <a:srgbClr val="0000FF"/>
                  </a:solidFill>
                  <a:ea typeface="ÇlÇr ñæí©" charset="0"/>
                  <a:cs typeface="ÇlÇr ñæí©" charset="0"/>
                </a:rPr>
                <a:t>c </a:t>
              </a:r>
              <a:r>
                <a:rPr lang="fr-FR" sz="1000" dirty="0" err="1">
                  <a:solidFill>
                    <a:srgbClr val="0000FF"/>
                  </a:solidFill>
                  <a:ea typeface="ÇlÇr ñæí©" charset="0"/>
                  <a:cs typeface="ÇlÇr ñæí©" charset="0"/>
                </a:rPr>
                <a:t>Methyl</a:t>
              </a:r>
              <a:r>
                <a:rPr lang="fr-FR" sz="1000" dirty="0">
                  <a:solidFill>
                    <a:srgbClr val="0000FF"/>
                  </a:solidFill>
                  <a:ea typeface="ÇlÇr ñæí©" charset="0"/>
                  <a:cs typeface="ÇlÇr ñæí©" charset="0"/>
                </a:rPr>
                <a:t> </a:t>
              </a:r>
              <a:r>
                <a:rPr lang="fr-FR" sz="1000" dirty="0" err="1">
                  <a:solidFill>
                    <a:srgbClr val="0000FF"/>
                  </a:solidFill>
                  <a:ea typeface="ÇlÇr ñæí©" charset="0"/>
                  <a:cs typeface="ÇlÇr ñæí©" charset="0"/>
                </a:rPr>
                <a:t>prednisolone</a:t>
              </a:r>
              <a:endParaRPr lang="en-US" sz="1000" dirty="0">
                <a:solidFill>
                  <a:srgbClr val="0000FF"/>
                </a:solidFill>
                <a:ea typeface="ÇlÇr ñæí©" charset="0"/>
                <a:cs typeface="ÇlÇr ñæí©" charset="0"/>
              </a:endParaRPr>
            </a:p>
            <a:p>
              <a:pPr algn="just"/>
              <a:endParaRPr lang="pt-BR" sz="1000" dirty="0">
                <a:solidFill>
                  <a:srgbClr val="FF0000"/>
                </a:solidFill>
                <a:ea typeface="ÇlÇr ñæí©" charset="0"/>
                <a:cs typeface="ÇlÇr ñæí©" charset="0"/>
              </a:endParaRPr>
            </a:p>
            <a:p>
              <a:endParaRPr lang="en-US" dirty="0"/>
            </a:p>
          </p:txBody>
        </p:sp>
        <p:cxnSp>
          <p:nvCxnSpPr>
            <p:cNvPr id="30726" name="AutoShape 5"/>
            <p:cNvCxnSpPr>
              <a:cxnSpLocks noChangeShapeType="1"/>
            </p:cNvCxnSpPr>
            <p:nvPr/>
          </p:nvCxnSpPr>
          <p:spPr bwMode="auto">
            <a:xfrm>
              <a:off x="8284" y="6461"/>
              <a:ext cx="0" cy="48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sp>
          <p:nvSpPr>
            <p:cNvPr id="30727" name="Rectangle 6"/>
            <p:cNvSpPr>
              <a:spLocks noChangeArrowheads="1"/>
            </p:cNvSpPr>
            <p:nvPr/>
          </p:nvSpPr>
          <p:spPr bwMode="auto">
            <a:xfrm>
              <a:off x="6119" y="6958"/>
              <a:ext cx="4320" cy="3440"/>
            </a:xfrm>
            <a:prstGeom prst="rect">
              <a:avLst/>
            </a:prstGeom>
            <a:solidFill>
              <a:srgbClr val="FFFFFF"/>
            </a:solidFill>
            <a:ln w="9525">
              <a:solidFill>
                <a:srgbClr val="000000"/>
              </a:solidFill>
              <a:miter lim="800000"/>
              <a:headEnd/>
              <a:tailEnd/>
            </a:ln>
          </p:spPr>
          <p:txBody>
            <a:bodyPr/>
            <a:lstStyle/>
            <a:p>
              <a:r>
                <a:rPr lang="en-US" sz="1200" b="1" dirty="0">
                  <a:solidFill>
                    <a:srgbClr val="0000FF"/>
                  </a:solidFill>
                  <a:ea typeface="ÇlÇr ñæí©" charset="0"/>
                  <a:cs typeface="ÇlÇr ñæí©" charset="0"/>
                </a:rPr>
                <a:t>ĐÁP ỨNG KHÔNG HOÀN TOÀN /XẤU:</a:t>
              </a:r>
            </a:p>
            <a:p>
              <a:r>
                <a:rPr lang="en-US" sz="1200" dirty="0" err="1">
                  <a:solidFill>
                    <a:srgbClr val="0000FF"/>
                  </a:solidFill>
                  <a:ea typeface="ÇlÇr ñæí©" charset="0"/>
                  <a:cs typeface="ÇlÇr ñæí©" charset="0"/>
                </a:rPr>
                <a:t>Chuyển</a:t>
              </a:r>
              <a:r>
                <a:rPr lang="en-US" sz="1200" dirty="0">
                  <a:solidFill>
                    <a:srgbClr val="0000FF"/>
                  </a:solidFill>
                  <a:ea typeface="ÇlÇr ñæí©" charset="0"/>
                  <a:cs typeface="ÇlÇr ñæí©" charset="0"/>
                </a:rPr>
                <a:t> </a:t>
              </a:r>
              <a:r>
                <a:rPr lang="en-US" sz="1200" dirty="0" err="1">
                  <a:solidFill>
                    <a:srgbClr val="0000FF"/>
                  </a:solidFill>
                  <a:ea typeface="ÇlÇr ñæí©" charset="0"/>
                  <a:cs typeface="ÇlÇr ñæí©" charset="0"/>
                </a:rPr>
                <a:t>hồi</a:t>
              </a:r>
              <a:r>
                <a:rPr lang="en-US" sz="1200" dirty="0">
                  <a:solidFill>
                    <a:srgbClr val="0000FF"/>
                  </a:solidFill>
                  <a:ea typeface="ÇlÇr ñæí©" charset="0"/>
                  <a:cs typeface="ÇlÇr ñæí©" charset="0"/>
                </a:rPr>
                <a:t> </a:t>
              </a:r>
              <a:r>
                <a:rPr lang="en-US" sz="1200" dirty="0" err="1">
                  <a:solidFill>
                    <a:srgbClr val="0000FF"/>
                  </a:solidFill>
                  <a:ea typeface="ÇlÇr ñæí©" charset="0"/>
                  <a:cs typeface="ÇlÇr ñæí©" charset="0"/>
                </a:rPr>
                <a:t>sức</a:t>
              </a:r>
              <a:r>
                <a:rPr lang="en-US" sz="1200" dirty="0">
                  <a:solidFill>
                    <a:srgbClr val="0000FF"/>
                  </a:solidFill>
                  <a:ea typeface="ÇlÇr ñæí©" charset="0"/>
                  <a:cs typeface="ÇlÇr ñæí©" charset="0"/>
                </a:rPr>
                <a:t> </a:t>
              </a:r>
            </a:p>
            <a:p>
              <a:r>
                <a:rPr lang="en-US" sz="1200" dirty="0">
                  <a:solidFill>
                    <a:srgbClr val="0000FF"/>
                  </a:solidFill>
                  <a:ea typeface="ÇlÇr ñæí©" charset="0"/>
                  <a:cs typeface="ÇlÇr ñæí©" charset="0"/>
                  <a:sym typeface="Wingdings" charset="0"/>
                </a:rPr>
                <a:t></a:t>
              </a:r>
              <a:r>
                <a:rPr lang="en-US" sz="1200" dirty="0">
                  <a:solidFill>
                    <a:srgbClr val="0000FF"/>
                  </a:solidFill>
                  <a:ea typeface="ÇlÇr ñæí©" charset="0"/>
                  <a:cs typeface="ÇlÇr ñæí©" charset="0"/>
                </a:rPr>
                <a:t>KD salbutamol </a:t>
              </a:r>
              <a:r>
                <a:rPr lang="en-US" sz="1200" dirty="0" err="1">
                  <a:solidFill>
                    <a:srgbClr val="0000FF"/>
                  </a:solidFill>
                  <a:ea typeface="ÇlÇr ñæí©" charset="0"/>
                  <a:cs typeface="ÇlÇr ñæí©" charset="0"/>
                </a:rPr>
                <a:t>mỗi</a:t>
              </a:r>
              <a:r>
                <a:rPr lang="en-US" sz="1200" dirty="0">
                  <a:solidFill>
                    <a:srgbClr val="0000FF"/>
                  </a:solidFill>
                  <a:ea typeface="ÇlÇr ñæí©" charset="0"/>
                  <a:cs typeface="ÇlÇr ñæí©" charset="0"/>
                </a:rPr>
                <a:t> </a:t>
              </a:r>
              <a:r>
                <a:rPr lang="en-US" sz="1200" dirty="0" err="1">
                  <a:solidFill>
                    <a:srgbClr val="0000FF"/>
                  </a:solidFill>
                  <a:ea typeface="ÇlÇr ñæí©" charset="0"/>
                  <a:cs typeface="ÇlÇr ñæí©" charset="0"/>
                </a:rPr>
                <a:t>giờ</a:t>
              </a:r>
              <a:endParaRPr lang="en-US" sz="1200" dirty="0">
                <a:solidFill>
                  <a:srgbClr val="0000FF"/>
                </a:solidFill>
                <a:ea typeface="ÇlÇr ñæí©" charset="0"/>
                <a:cs typeface="ÇlÇr ñæí©" charset="0"/>
              </a:endParaRPr>
            </a:p>
            <a:p>
              <a:r>
                <a:rPr lang="en-US" sz="1200" dirty="0">
                  <a:solidFill>
                    <a:srgbClr val="0000FF"/>
                  </a:solidFill>
                  <a:ea typeface="ÇlÇr ñæí©" charset="0"/>
                  <a:cs typeface="ÇlÇr ñæí©" charset="0"/>
                </a:rPr>
                <a:t> KD Ipratropium </a:t>
              </a:r>
              <a:r>
                <a:rPr lang="en-US" sz="1200" dirty="0" err="1">
                  <a:solidFill>
                    <a:srgbClr val="0000FF"/>
                  </a:solidFill>
                  <a:ea typeface="ÇlÇr ñæí©" charset="0"/>
                  <a:cs typeface="ÇlÇr ñæí©" charset="0"/>
                </a:rPr>
                <a:t>mỗi</a:t>
              </a:r>
              <a:r>
                <a:rPr lang="en-US" sz="1200" dirty="0">
                  <a:solidFill>
                    <a:srgbClr val="0000FF"/>
                  </a:solidFill>
                  <a:ea typeface="ÇlÇr ñæí©" charset="0"/>
                  <a:cs typeface="ÇlÇr ñæí©" charset="0"/>
                </a:rPr>
                <a:t> 2-4  </a:t>
              </a:r>
              <a:r>
                <a:rPr lang="en-US" sz="1200" dirty="0" err="1">
                  <a:solidFill>
                    <a:srgbClr val="0000FF"/>
                  </a:solidFill>
                  <a:ea typeface="ÇlÇr ñæí©" charset="0"/>
                  <a:cs typeface="ÇlÇr ñæí©" charset="0"/>
                </a:rPr>
                <a:t>giờ</a:t>
              </a:r>
              <a:r>
                <a:rPr lang="en-US" sz="1200" dirty="0">
                  <a:solidFill>
                    <a:srgbClr val="0000FF"/>
                  </a:solidFill>
                  <a:ea typeface="ÇlÇr ñæí©" charset="0"/>
                  <a:cs typeface="ÇlÇr ñæí©" charset="0"/>
                </a:rPr>
                <a:t> </a:t>
              </a:r>
            </a:p>
            <a:p>
              <a:pPr algn="just"/>
              <a:r>
                <a:rPr lang="en-US" sz="1200" dirty="0">
                  <a:solidFill>
                    <a:srgbClr val="0000FF"/>
                  </a:solidFill>
                  <a:ea typeface="ÇlÇr ñæí©" charset="0"/>
                  <a:cs typeface="ÇlÇr ñæí©" charset="0"/>
                  <a:sym typeface="Wingdings" charset="0"/>
                </a:rPr>
                <a:t></a:t>
              </a:r>
              <a:r>
                <a:rPr lang="en-US" sz="1200" dirty="0">
                  <a:solidFill>
                    <a:srgbClr val="0000FF"/>
                  </a:solidFill>
                  <a:ea typeface="ÇlÇr ñæí©" charset="0"/>
                  <a:cs typeface="ÇlÇr ñæí©" charset="0"/>
                </a:rPr>
                <a:t>Hydrocortisone TM</a:t>
              </a:r>
            </a:p>
            <a:p>
              <a:r>
                <a:rPr lang="en-US" sz="1200" dirty="0">
                  <a:solidFill>
                    <a:srgbClr val="0000FF"/>
                  </a:solidFill>
                  <a:ea typeface="ÇlÇr ñæí©" charset="0"/>
                  <a:cs typeface="ÇlÇr ñæí©" charset="0"/>
                  <a:sym typeface="Wingdings" charset="0"/>
                </a:rPr>
                <a:t></a:t>
              </a:r>
              <a:r>
                <a:rPr lang="en-US" sz="1200" dirty="0">
                  <a:solidFill>
                    <a:srgbClr val="0000FF"/>
                  </a:solidFill>
                  <a:ea typeface="ÇlÇr ñæí©" charset="0"/>
                  <a:cs typeface="ÇlÇr ñæí©" charset="0"/>
                </a:rPr>
                <a:t>TTM Magnesium Sulfate</a:t>
              </a:r>
            </a:p>
            <a:p>
              <a:r>
                <a:rPr lang="en-US" sz="1200" dirty="0">
                  <a:solidFill>
                    <a:srgbClr val="0000FF"/>
                  </a:solidFill>
                  <a:ea typeface="ÇlÇr ñæí©" charset="0"/>
                  <a:cs typeface="ÇlÇr ñæí©" charset="0"/>
                  <a:sym typeface="Wingdings" charset="0"/>
                </a:rPr>
                <a:t></a:t>
              </a:r>
              <a:r>
                <a:rPr lang="en-US" sz="1200" dirty="0">
                  <a:solidFill>
                    <a:srgbClr val="0000FF"/>
                  </a:solidFill>
                  <a:ea typeface="ÇlÇr ñæí©" charset="0"/>
                  <a:cs typeface="ÇlÇr ñæí©" charset="0"/>
                </a:rPr>
                <a:t>TTM  </a:t>
              </a:r>
              <a:r>
                <a:rPr lang="en-US" sz="1200" dirty="0" err="1">
                  <a:solidFill>
                    <a:srgbClr val="0000FF"/>
                  </a:solidFill>
                  <a:ea typeface="ÇlÇr ñæí©" charset="0"/>
                  <a:cs typeface="ÇlÇr ñæí©" charset="0"/>
                </a:rPr>
                <a:t>Aminophyline</a:t>
              </a:r>
              <a:r>
                <a:rPr lang="en-US" sz="1200" dirty="0">
                  <a:solidFill>
                    <a:srgbClr val="0000FF"/>
                  </a:solidFill>
                  <a:ea typeface="ÇlÇr ñæí©" charset="0"/>
                  <a:cs typeface="ÇlÇr ñæí©" charset="0"/>
                </a:rPr>
                <a:t> (&lt; 1 </a:t>
              </a:r>
              <a:r>
                <a:rPr lang="en-US" sz="1200" dirty="0" err="1">
                  <a:solidFill>
                    <a:srgbClr val="0000FF"/>
                  </a:solidFill>
                  <a:ea typeface="ÇlÇr ñæí©" charset="0"/>
                  <a:cs typeface="ÇlÇr ñæí©" charset="0"/>
                </a:rPr>
                <a:t>tuổi</a:t>
              </a:r>
              <a:r>
                <a:rPr lang="en-US" sz="1200" dirty="0">
                  <a:solidFill>
                    <a:srgbClr val="0000FF"/>
                  </a:solidFill>
                  <a:ea typeface="ÇlÇr ñæí©" charset="0"/>
                  <a:cs typeface="ÇlÇr ñæí©" charset="0"/>
                </a:rPr>
                <a:t>)</a:t>
              </a:r>
            </a:p>
            <a:p>
              <a:r>
                <a:rPr lang="en-US" sz="1200" dirty="0">
                  <a:solidFill>
                    <a:srgbClr val="0000FF"/>
                  </a:solidFill>
                  <a:ea typeface="ÇlÇr ñæí©" charset="0"/>
                  <a:cs typeface="ÇlÇr ñæí©" charset="0"/>
                  <a:sym typeface="Wingdings" charset="0"/>
                </a:rPr>
                <a:t></a:t>
              </a:r>
              <a:r>
                <a:rPr lang="en-US" sz="1200" dirty="0">
                  <a:solidFill>
                    <a:srgbClr val="0000FF"/>
                  </a:solidFill>
                  <a:ea typeface="ÇlÇr ñæí©" charset="0"/>
                  <a:cs typeface="ÇlÇr ñæí©" charset="0"/>
                </a:rPr>
                <a:t>TTM Salbutamol . </a:t>
              </a:r>
              <a:r>
                <a:rPr lang="en-US" sz="1200" dirty="0" err="1">
                  <a:solidFill>
                    <a:srgbClr val="0000FF"/>
                  </a:solidFill>
                  <a:ea typeface="ÇlÇr ñæí©" charset="0"/>
                  <a:cs typeface="ÇlÇr ñæí©" charset="0"/>
                </a:rPr>
                <a:t>đặt</a:t>
              </a:r>
              <a:r>
                <a:rPr lang="en-US" sz="1200" dirty="0">
                  <a:solidFill>
                    <a:srgbClr val="0000FF"/>
                  </a:solidFill>
                  <a:ea typeface="ÇlÇr ñæí©" charset="0"/>
                  <a:cs typeface="ÇlÇr ñæí©" charset="0"/>
                </a:rPr>
                <a:t> NKQ, </a:t>
              </a:r>
              <a:r>
                <a:rPr lang="en-US" sz="1200" dirty="0" err="1">
                  <a:solidFill>
                    <a:srgbClr val="0000FF"/>
                  </a:solidFill>
                  <a:ea typeface="ÇlÇr ñæí©" charset="0"/>
                  <a:cs typeface="ÇlÇr ñæí©" charset="0"/>
                </a:rPr>
                <a:t>thờ</a:t>
              </a:r>
              <a:r>
                <a:rPr lang="en-US" sz="1200" dirty="0">
                  <a:solidFill>
                    <a:srgbClr val="0000FF"/>
                  </a:solidFill>
                  <a:ea typeface="ÇlÇr ñæí©" charset="0"/>
                  <a:cs typeface="ÇlÇr ñæí©" charset="0"/>
                </a:rPr>
                <a:t> </a:t>
              </a:r>
              <a:r>
                <a:rPr lang="en-US" sz="1200" dirty="0" err="1">
                  <a:solidFill>
                    <a:srgbClr val="0000FF"/>
                  </a:solidFill>
                  <a:ea typeface="ÇlÇr ñæí©" charset="0"/>
                  <a:cs typeface="ÇlÇr ñæí©" charset="0"/>
                </a:rPr>
                <a:t>máy</a:t>
              </a:r>
              <a:endParaRPr lang="en-US" sz="1200" dirty="0">
                <a:solidFill>
                  <a:srgbClr val="0000FF"/>
                </a:solidFill>
                <a:ea typeface="ÇlÇr ñæí©" charset="0"/>
                <a:cs typeface="ÇlÇr ñæí©" charset="0"/>
              </a:endParaRPr>
            </a:p>
            <a:p>
              <a:r>
                <a:rPr lang="en-US" sz="1200" b="1" dirty="0">
                  <a:solidFill>
                    <a:srgbClr val="FF0000"/>
                  </a:solidFill>
                  <a:ea typeface="ÇlÇr ñæí©" charset="0"/>
                  <a:cs typeface="ÇlÇr ñæí©" charset="0"/>
                  <a:sym typeface="Wingdings" charset="0"/>
                </a:rPr>
                <a:t>  </a:t>
              </a:r>
              <a:endParaRPr lang="en-US" sz="1200" b="1" dirty="0">
                <a:solidFill>
                  <a:srgbClr val="FF0000"/>
                </a:solidFill>
                <a:ea typeface="ÇlÇr ñæí©" charset="0"/>
                <a:cs typeface="ÇlÇr ñæí©" charset="0"/>
              </a:endParaRPr>
            </a:p>
            <a:p>
              <a:r>
                <a:rPr lang="en-US" sz="800" dirty="0">
                  <a:latin typeface="Wingdings" charset="0"/>
                  <a:ea typeface="ÇlÇr ñæí©" charset="0"/>
                  <a:cs typeface="ÇlÇr ñæí©" charset="0"/>
                  <a:sym typeface="Wingdings" charset="0"/>
                </a:rPr>
                <a:t></a:t>
              </a:r>
              <a:endParaRPr lang="en-US" sz="800" dirty="0"/>
            </a:p>
          </p:txBody>
        </p:sp>
        <p:sp>
          <p:nvSpPr>
            <p:cNvPr id="30728" name="Rectangle 8"/>
            <p:cNvSpPr>
              <a:spLocks noChangeArrowheads="1"/>
            </p:cNvSpPr>
            <p:nvPr/>
          </p:nvSpPr>
          <p:spPr bwMode="auto">
            <a:xfrm>
              <a:off x="1354" y="6963"/>
              <a:ext cx="3960" cy="2134"/>
            </a:xfrm>
            <a:prstGeom prst="rect">
              <a:avLst/>
            </a:prstGeom>
            <a:solidFill>
              <a:srgbClr val="FFFFFF"/>
            </a:solidFill>
            <a:ln w="9525">
              <a:solidFill>
                <a:srgbClr val="000000"/>
              </a:solidFill>
              <a:miter lim="800000"/>
              <a:headEnd/>
              <a:tailEnd/>
            </a:ln>
          </p:spPr>
          <p:txBody>
            <a:bodyPr/>
            <a:lstStyle/>
            <a:p>
              <a:pPr algn="ctr"/>
              <a:r>
                <a:rPr lang="en-US" sz="1000" b="1">
                  <a:solidFill>
                    <a:srgbClr val="0000FF"/>
                  </a:solidFill>
                  <a:ea typeface="ÇlÇr ñæí©" charset="0"/>
                  <a:cs typeface="ÇlÇr ñæí©" charset="0"/>
                </a:rPr>
                <a:t>ĐÁP ỨNG TỐT:</a:t>
              </a:r>
            </a:p>
            <a:p>
              <a:r>
                <a:rPr lang="en-US" sz="1000">
                  <a:solidFill>
                    <a:srgbClr val="0000FF"/>
                  </a:solidFill>
                  <a:ea typeface="ÇlÇr ñæí©" charset="0"/>
                  <a:cs typeface="ÇlÇr ñæí©" charset="0"/>
                </a:rPr>
                <a:t>Tiếp tục </a:t>
              </a:r>
            </a:p>
            <a:p>
              <a:r>
                <a:rPr lang="en-US" sz="1000">
                  <a:solidFill>
                    <a:srgbClr val="0000FF"/>
                  </a:solidFill>
                  <a:ea typeface="ÇlÇr ñæí©" charset="0"/>
                  <a:cs typeface="ÇlÇr ñæí©" charset="0"/>
                  <a:sym typeface="Wingdings" charset="0"/>
                </a:rPr>
                <a:t></a:t>
              </a:r>
              <a:r>
                <a:rPr lang="en-US" sz="1000">
                  <a:solidFill>
                    <a:srgbClr val="0000FF"/>
                  </a:solidFill>
                  <a:ea typeface="ÇlÇr ñæí©" charset="0"/>
                  <a:cs typeface="ÇlÇr ñæí©" charset="0"/>
                </a:rPr>
                <a:t>KD salbutamol  ± KD Ipratropium  mỗi 4 - 6 giờ trong 24 giờ</a:t>
              </a:r>
            </a:p>
            <a:p>
              <a:r>
                <a:rPr lang="en-US" sz="1000">
                  <a:solidFill>
                    <a:srgbClr val="0000FF"/>
                  </a:solidFill>
                  <a:ea typeface="ÇlÇr ñæí©" charset="0"/>
                  <a:cs typeface="ÇlÇr ñæí©" charset="0"/>
                  <a:sym typeface="Wingdings" charset="0"/>
                </a:rPr>
                <a:t></a:t>
              </a:r>
              <a:r>
                <a:rPr lang="en-US" sz="1000">
                  <a:solidFill>
                    <a:srgbClr val="0000FF"/>
                  </a:solidFill>
                  <a:ea typeface="ÇlÇr ñæí©" charset="0"/>
                  <a:cs typeface="ÇlÇr ñæí©" charset="0"/>
                </a:rPr>
                <a:t> Hydrocortisone TM</a:t>
              </a:r>
              <a:r>
                <a:rPr lang="fr-FR" sz="1000">
                  <a:solidFill>
                    <a:srgbClr val="0000FF"/>
                  </a:solidFill>
                  <a:ea typeface="ÇlÇr ñæí©" charset="0"/>
                  <a:cs typeface="ÇlÇr ñæí©" charset="0"/>
                </a:rPr>
                <a:t> </a:t>
              </a:r>
              <a:endParaRPr lang="en-US" sz="1000">
                <a:solidFill>
                  <a:srgbClr val="0000FF"/>
                </a:solidFill>
                <a:ea typeface="ÇlÇr ñæí©" charset="0"/>
                <a:cs typeface="ÇlÇr ñæí©" charset="0"/>
              </a:endParaRPr>
            </a:p>
            <a:p>
              <a:endParaRPr lang="en-US"/>
            </a:p>
          </p:txBody>
        </p:sp>
        <p:sp>
          <p:nvSpPr>
            <p:cNvPr id="30729" name="Rectangle 11"/>
            <p:cNvSpPr>
              <a:spLocks noChangeArrowheads="1"/>
            </p:cNvSpPr>
            <p:nvPr/>
          </p:nvSpPr>
          <p:spPr bwMode="auto">
            <a:xfrm>
              <a:off x="754" y="1800"/>
              <a:ext cx="4061" cy="2352"/>
            </a:xfrm>
            <a:prstGeom prst="rect">
              <a:avLst/>
            </a:prstGeom>
            <a:solidFill>
              <a:srgbClr val="FFFFFF"/>
            </a:solidFill>
            <a:ln w="9525">
              <a:solidFill>
                <a:srgbClr val="000000"/>
              </a:solidFill>
              <a:miter lim="800000"/>
              <a:headEnd/>
              <a:tailEnd/>
            </a:ln>
          </p:spPr>
          <p:txBody>
            <a:bodyPr/>
            <a:lstStyle/>
            <a:p>
              <a:pPr algn="ctr"/>
              <a:r>
                <a:rPr lang="en-US" sz="1000" b="1" dirty="0">
                  <a:solidFill>
                    <a:srgbClr val="0000FF"/>
                  </a:solidFill>
                  <a:ea typeface="ÇlÇr ñæí©" charset="0"/>
                  <a:cs typeface="ÇlÇr ñæí©" charset="0"/>
                </a:rPr>
                <a:t>C</a:t>
              </a:r>
              <a:r>
                <a:rPr lang="vi-VN" sz="1000" b="1" dirty="0">
                  <a:solidFill>
                    <a:srgbClr val="0000FF"/>
                  </a:solidFill>
                  <a:ea typeface="ÇlÇr ñæí©" charset="0"/>
                  <a:cs typeface="ÇlÇr ñæí©" charset="0"/>
                </a:rPr>
                <a:t>ƠN</a:t>
              </a:r>
              <a:r>
                <a:rPr lang="en-US" sz="1000" b="1" dirty="0">
                  <a:solidFill>
                    <a:srgbClr val="0000FF"/>
                  </a:solidFill>
                  <a:ea typeface="ÇlÇr ñæí©" charset="0"/>
                  <a:cs typeface="ÇlÇr ñæí©" charset="0"/>
                </a:rPr>
                <a:t> HEN </a:t>
              </a:r>
              <a:r>
                <a:rPr lang="vi-VN" sz="1000" b="1" dirty="0">
                  <a:solidFill>
                    <a:srgbClr val="0000FF"/>
                  </a:solidFill>
                  <a:ea typeface="ÇlÇr ñæí©" charset="0"/>
                  <a:cs typeface="ÇlÇr ñæí©" charset="0"/>
                </a:rPr>
                <a:t> </a:t>
              </a:r>
              <a:r>
                <a:rPr lang="en-US" sz="1000" b="1" dirty="0">
                  <a:solidFill>
                    <a:srgbClr val="0000FF"/>
                  </a:solidFill>
                  <a:ea typeface="ÇlÇr ñæí©" charset="0"/>
                  <a:cs typeface="ÇlÇr ñæí©" charset="0"/>
                </a:rPr>
                <a:t>NẶNG</a:t>
              </a:r>
            </a:p>
            <a:p>
              <a:pPr algn="ctr"/>
              <a:r>
                <a:rPr lang="en-US" sz="1000" b="1" dirty="0">
                  <a:solidFill>
                    <a:srgbClr val="0000FF"/>
                  </a:solidFill>
                  <a:ea typeface="ÇlÇr ñæí©" charset="0"/>
                  <a:cs typeface="ÇlÇr ñæí©" charset="0"/>
                </a:rPr>
                <a:t>NHẬP CẤP CỨU</a:t>
              </a:r>
            </a:p>
            <a:p>
              <a:pPr algn="just"/>
              <a:r>
                <a:rPr lang="en-US" sz="1000" dirty="0">
                  <a:solidFill>
                    <a:srgbClr val="0000FF"/>
                  </a:solidFill>
                  <a:ea typeface="ÇlÇr ñæí©" charset="0"/>
                  <a:cs typeface="ÇlÇr ñæí©" charset="0"/>
                  <a:sym typeface="Wingdings" charset="0"/>
                </a:rPr>
                <a:t></a:t>
              </a:r>
              <a:r>
                <a:rPr lang="en-US" sz="1000" dirty="0">
                  <a:solidFill>
                    <a:srgbClr val="0000FF"/>
                  </a:solidFill>
                  <a:ea typeface="ÇlÇr ñæí©" charset="0"/>
                  <a:cs typeface="ÇlÇr ñæí©" charset="0"/>
                </a:rPr>
                <a:t>Oxy qua </a:t>
              </a:r>
              <a:r>
                <a:rPr lang="en-US" sz="1000" dirty="0" err="1">
                  <a:solidFill>
                    <a:srgbClr val="0000FF"/>
                  </a:solidFill>
                  <a:ea typeface="ÇlÇr ñæí©" charset="0"/>
                  <a:cs typeface="ÇlÇr ñæí©" charset="0"/>
                </a:rPr>
                <a:t>mặt</a:t>
              </a:r>
              <a:r>
                <a:rPr lang="en-US" sz="1000" dirty="0">
                  <a:solidFill>
                    <a:srgbClr val="0000FF"/>
                  </a:solidFill>
                  <a:ea typeface="ÇlÇr ñæí©" charset="0"/>
                  <a:cs typeface="ÇlÇr ñæí©" charset="0"/>
                </a:rPr>
                <a:t> </a:t>
              </a:r>
              <a:r>
                <a:rPr lang="en-US" sz="1000" dirty="0" err="1">
                  <a:solidFill>
                    <a:srgbClr val="0000FF"/>
                  </a:solidFill>
                  <a:ea typeface="ÇlÇr ñæí©" charset="0"/>
                  <a:cs typeface="ÇlÇr ñæí©" charset="0"/>
                </a:rPr>
                <a:t>nạ</a:t>
              </a:r>
              <a:endParaRPr lang="en-US" sz="1000" dirty="0">
                <a:solidFill>
                  <a:srgbClr val="0000FF"/>
                </a:solidFill>
                <a:ea typeface="ÇlÇr ñæí©" charset="0"/>
                <a:cs typeface="ÇlÇr ñæí©" charset="0"/>
              </a:endParaRPr>
            </a:p>
            <a:p>
              <a:r>
                <a:rPr lang="en-US" sz="1000" dirty="0">
                  <a:solidFill>
                    <a:srgbClr val="0000FF"/>
                  </a:solidFill>
                  <a:ea typeface="ÇlÇr ñæí©" charset="0"/>
                  <a:cs typeface="ÇlÇr ñæí©" charset="0"/>
                  <a:sym typeface="Wingdings" charset="0"/>
                </a:rPr>
                <a:t></a:t>
              </a:r>
              <a:r>
                <a:rPr lang="en-US" sz="1000" dirty="0">
                  <a:solidFill>
                    <a:srgbClr val="0000FF"/>
                  </a:solidFill>
                  <a:ea typeface="ÇlÇr ñæí©" charset="0"/>
                  <a:cs typeface="ÇlÇr ñæí©" charset="0"/>
                </a:rPr>
                <a:t>KD salbutamol </a:t>
              </a:r>
              <a:r>
                <a:rPr lang="en-US" sz="1000" dirty="0" err="1">
                  <a:solidFill>
                    <a:srgbClr val="0000FF"/>
                  </a:solidFill>
                  <a:ea typeface="ÇlÇr ñæí©" charset="0"/>
                  <a:cs typeface="ÇlÇr ñæí©" charset="0"/>
                </a:rPr>
                <a:t>kết</a:t>
              </a:r>
              <a:r>
                <a:rPr lang="en-US" sz="1000" dirty="0">
                  <a:solidFill>
                    <a:srgbClr val="0000FF"/>
                  </a:solidFill>
                  <a:ea typeface="ÇlÇr ñæí©" charset="0"/>
                  <a:cs typeface="ÇlÇr ñæí©" charset="0"/>
                </a:rPr>
                <a:t> </a:t>
              </a:r>
              <a:r>
                <a:rPr lang="en-US" sz="1000" dirty="0" err="1">
                  <a:solidFill>
                    <a:srgbClr val="0000FF"/>
                  </a:solidFill>
                  <a:ea typeface="ÇlÇr ñæí©" charset="0"/>
                  <a:cs typeface="ÇlÇr ñæí©" charset="0"/>
                </a:rPr>
                <a:t>hợp</a:t>
              </a:r>
              <a:r>
                <a:rPr lang="en-US" sz="1000" dirty="0">
                  <a:solidFill>
                    <a:srgbClr val="0000FF"/>
                  </a:solidFill>
                  <a:ea typeface="ÇlÇr ñæí©" charset="0"/>
                  <a:cs typeface="ÇlÇr ñæí©" charset="0"/>
                </a:rPr>
                <a:t> </a:t>
              </a:r>
              <a:r>
                <a:rPr lang="en-US" sz="1000" dirty="0" err="1">
                  <a:solidFill>
                    <a:srgbClr val="0000FF"/>
                  </a:solidFill>
                  <a:ea typeface="ÇlÇr ñæí©" charset="0"/>
                  <a:cs typeface="ÇlÇr ñæí©" charset="0"/>
                </a:rPr>
                <a:t>với</a:t>
              </a:r>
              <a:r>
                <a:rPr lang="en-US" sz="1000" dirty="0">
                  <a:solidFill>
                    <a:srgbClr val="0000FF"/>
                  </a:solidFill>
                  <a:ea typeface="ÇlÇr ñæí©" charset="0"/>
                  <a:cs typeface="ÇlÇr ñæí©" charset="0"/>
                </a:rPr>
                <a:t> </a:t>
              </a:r>
            </a:p>
            <a:p>
              <a:pPr algn="just"/>
              <a:r>
                <a:rPr lang="vi-VN" sz="1000" dirty="0">
                  <a:solidFill>
                    <a:srgbClr val="0000FF"/>
                  </a:solidFill>
                  <a:ea typeface="ÇlÇr ñæí©" charset="0"/>
                  <a:cs typeface="ÇlÇr ñæí©" charset="0"/>
                </a:rPr>
                <a:t>       Ipratropium m</a:t>
              </a:r>
              <a:r>
                <a:rPr lang="en-US" sz="1000" dirty="0" err="1">
                  <a:solidFill>
                    <a:srgbClr val="0000FF"/>
                  </a:solidFill>
                  <a:ea typeface="ÇlÇr ñæí©" charset="0"/>
                  <a:cs typeface="ÇlÇr ñæí©" charset="0"/>
                </a:rPr>
                <a:t>ỗ</a:t>
              </a:r>
              <a:r>
                <a:rPr lang="vi-VN" sz="1000" dirty="0">
                  <a:solidFill>
                    <a:srgbClr val="0000FF"/>
                  </a:solidFill>
                  <a:ea typeface="ÇlÇr ñæí©" charset="0"/>
                  <a:cs typeface="ÇlÇr ñæí©" charset="0"/>
                </a:rPr>
                <a:t>i 20 phút x 3 l</a:t>
              </a:r>
              <a:r>
                <a:rPr lang="en-US" sz="1000" dirty="0" err="1">
                  <a:solidFill>
                    <a:srgbClr val="0000FF"/>
                  </a:solidFill>
                  <a:ea typeface="ÇlÇr ñæí©" charset="0"/>
                  <a:cs typeface="ÇlÇr ñæí©" charset="0"/>
                </a:rPr>
                <a:t>ầ</a:t>
              </a:r>
              <a:r>
                <a:rPr lang="vi-VN" sz="1000" dirty="0">
                  <a:solidFill>
                    <a:srgbClr val="0000FF"/>
                  </a:solidFill>
                  <a:ea typeface="ÇlÇr ñæí©" charset="0"/>
                  <a:cs typeface="ÇlÇr ñæí©" charset="0"/>
                </a:rPr>
                <a:t>n</a:t>
              </a:r>
            </a:p>
            <a:p>
              <a:pPr algn="just"/>
              <a:r>
                <a:rPr lang="vi-VN" sz="1000" dirty="0">
                  <a:solidFill>
                    <a:srgbClr val="0000FF"/>
                  </a:solidFill>
                  <a:ea typeface="ÇlÇr ñæí©" charset="0"/>
                  <a:cs typeface="ÇlÇr ñæí©" charset="0"/>
                </a:rPr>
                <a:t>( đánh giá l</a:t>
              </a:r>
              <a:r>
                <a:rPr lang="en-US" sz="1000" dirty="0" err="1">
                  <a:solidFill>
                    <a:srgbClr val="0000FF"/>
                  </a:solidFill>
                  <a:ea typeface="ÇlÇr ñæí©" charset="0"/>
                  <a:cs typeface="ÇlÇr ñæí©" charset="0"/>
                </a:rPr>
                <a:t>ạ</a:t>
              </a:r>
              <a:r>
                <a:rPr lang="vi-VN" sz="1000" dirty="0">
                  <a:solidFill>
                    <a:srgbClr val="0000FF"/>
                  </a:solidFill>
                  <a:ea typeface="ÇlÇr ñæí©" charset="0"/>
                  <a:cs typeface="ÇlÇr ñæí©" charset="0"/>
                </a:rPr>
                <a:t>i sau m</a:t>
              </a:r>
              <a:r>
                <a:rPr lang="en-US" sz="1000" dirty="0" err="1">
                  <a:solidFill>
                    <a:srgbClr val="0000FF"/>
                  </a:solidFill>
                  <a:ea typeface="ÇlÇr ñæí©" charset="0"/>
                  <a:cs typeface="ÇlÇr ñæí©" charset="0"/>
                </a:rPr>
                <a:t>ỗ</a:t>
              </a:r>
              <a:r>
                <a:rPr lang="vi-VN" sz="1000" dirty="0">
                  <a:solidFill>
                    <a:srgbClr val="0000FF"/>
                  </a:solidFill>
                  <a:ea typeface="ÇlÇr ñæí©" charset="0"/>
                  <a:cs typeface="ÇlÇr ñæí©" charset="0"/>
                </a:rPr>
                <a:t>i l</a:t>
              </a:r>
              <a:r>
                <a:rPr lang="en-US" sz="1000" dirty="0" err="1">
                  <a:solidFill>
                    <a:srgbClr val="0000FF"/>
                  </a:solidFill>
                  <a:ea typeface="ÇlÇr ñæí©" charset="0"/>
                  <a:cs typeface="ÇlÇr ñæí©" charset="0"/>
                </a:rPr>
                <a:t>ầ</a:t>
              </a:r>
              <a:r>
                <a:rPr lang="vi-VN" sz="1000" dirty="0">
                  <a:solidFill>
                    <a:srgbClr val="0000FF"/>
                  </a:solidFill>
                  <a:ea typeface="ÇlÇr ñæí©" charset="0"/>
                  <a:cs typeface="ÇlÇr ñæí©" charset="0"/>
                </a:rPr>
                <a:t>n phun) </a:t>
              </a:r>
              <a:endParaRPr lang="en-US" sz="1000" dirty="0">
                <a:solidFill>
                  <a:srgbClr val="0000FF"/>
                </a:solidFill>
                <a:ea typeface="ÇlÇr ñæí©" charset="0"/>
                <a:cs typeface="ÇlÇr ñæí©" charset="0"/>
              </a:endParaRPr>
            </a:p>
            <a:p>
              <a:pPr algn="just"/>
              <a:r>
                <a:rPr lang="en-US" sz="1000" dirty="0">
                  <a:solidFill>
                    <a:srgbClr val="0000FF"/>
                  </a:solidFill>
                  <a:ea typeface="ÇlÇr ñæí©" charset="0"/>
                  <a:cs typeface="ÇlÇr ñæí©" charset="0"/>
                  <a:sym typeface="Wingdings" charset="0"/>
                </a:rPr>
                <a:t></a:t>
              </a:r>
              <a:r>
                <a:rPr lang="en-US" sz="1000" dirty="0">
                  <a:solidFill>
                    <a:srgbClr val="0000FF"/>
                  </a:solidFill>
                  <a:ea typeface="ÇlÇr ñæí©" charset="0"/>
                  <a:cs typeface="ÇlÇr ñæí©" charset="0"/>
                </a:rPr>
                <a:t>Hydrocortisone TM</a:t>
              </a:r>
              <a:r>
                <a:rPr lang="fr-FR" sz="1000" dirty="0">
                  <a:solidFill>
                    <a:srgbClr val="0000FF"/>
                  </a:solidFill>
                  <a:ea typeface="ÇlÇr ñæí©" charset="0"/>
                  <a:cs typeface="ÇlÇr ñæí©" charset="0"/>
                </a:rPr>
                <a:t> ho</a:t>
              </a:r>
              <a:r>
                <a:rPr lang="en-US" sz="1000" dirty="0" err="1">
                  <a:solidFill>
                    <a:srgbClr val="0000FF"/>
                  </a:solidFill>
                  <a:ea typeface="ÇlÇr ñæí©" charset="0"/>
                  <a:cs typeface="ÇlÇr ñæí©" charset="0"/>
                </a:rPr>
                <a:t>ặ</a:t>
              </a:r>
              <a:r>
                <a:rPr lang="fr-FR" sz="1000" dirty="0">
                  <a:solidFill>
                    <a:srgbClr val="0000FF"/>
                  </a:solidFill>
                  <a:ea typeface="ÇlÇr ñæí©" charset="0"/>
                  <a:cs typeface="ÇlÇr ñæí©" charset="0"/>
                </a:rPr>
                <a:t>c </a:t>
              </a:r>
              <a:r>
                <a:rPr lang="fr-FR" sz="1000" dirty="0" err="1">
                  <a:solidFill>
                    <a:srgbClr val="0000FF"/>
                  </a:solidFill>
                  <a:ea typeface="ÇlÇr ñæí©" charset="0"/>
                  <a:cs typeface="ÇlÇr ñæí©" charset="0"/>
                </a:rPr>
                <a:t>Methyl</a:t>
              </a:r>
              <a:r>
                <a:rPr lang="fr-FR" sz="1000" dirty="0">
                  <a:solidFill>
                    <a:srgbClr val="0000FF"/>
                  </a:solidFill>
                  <a:ea typeface="ÇlÇr ñæí©" charset="0"/>
                  <a:cs typeface="ÇlÇr ñæí©" charset="0"/>
                </a:rPr>
                <a:t> </a:t>
              </a:r>
              <a:r>
                <a:rPr lang="fr-FR" sz="1000" dirty="0" err="1">
                  <a:solidFill>
                    <a:srgbClr val="0000FF"/>
                  </a:solidFill>
                  <a:ea typeface="ÇlÇr ñæí©" charset="0"/>
                  <a:cs typeface="ÇlÇr ñæí©" charset="0"/>
                </a:rPr>
                <a:t>prednisolone</a:t>
              </a:r>
              <a:endParaRPr lang="fr-FR" sz="1000" dirty="0">
                <a:solidFill>
                  <a:srgbClr val="0000FF"/>
                </a:solidFill>
                <a:ea typeface="ÇlÇr ñæí©" charset="0"/>
                <a:cs typeface="ÇlÇr ñæí©" charset="0"/>
              </a:endParaRPr>
            </a:p>
            <a:p>
              <a:pPr algn="just"/>
              <a:r>
                <a:rPr lang="fr-FR" sz="1000" dirty="0">
                  <a:solidFill>
                    <a:srgbClr val="0000FF"/>
                  </a:solidFill>
                  <a:ea typeface="ÇlÇr ñæí©" charset="0"/>
                  <a:cs typeface="ÇlÇr ñæí©" charset="0"/>
                </a:rPr>
                <a:t>-</a:t>
              </a:r>
              <a:endParaRPr lang="en-US" sz="1000" dirty="0">
                <a:solidFill>
                  <a:srgbClr val="FF0000"/>
                </a:solidFill>
                <a:cs typeface="Arial" charset="0"/>
              </a:endParaRPr>
            </a:p>
          </p:txBody>
        </p:sp>
        <p:sp>
          <p:nvSpPr>
            <p:cNvPr id="30730" name="Rectangle 12"/>
            <p:cNvSpPr>
              <a:spLocks noChangeArrowheads="1"/>
            </p:cNvSpPr>
            <p:nvPr/>
          </p:nvSpPr>
          <p:spPr bwMode="auto">
            <a:xfrm>
              <a:off x="3814" y="4757"/>
              <a:ext cx="3960" cy="1172"/>
            </a:xfrm>
            <a:prstGeom prst="rect">
              <a:avLst/>
            </a:prstGeom>
            <a:solidFill>
              <a:srgbClr val="FFFFFF"/>
            </a:solidFill>
            <a:ln w="9525">
              <a:solidFill>
                <a:srgbClr val="000000"/>
              </a:solidFill>
              <a:miter lim="800000"/>
              <a:headEnd/>
              <a:tailEnd/>
            </a:ln>
          </p:spPr>
          <p:txBody>
            <a:bodyPr/>
            <a:lstStyle/>
            <a:p>
              <a:pPr algn="ctr"/>
              <a:endParaRPr lang="pt-BR" sz="600" b="1">
                <a:latin typeface="Times New Roman" charset="0"/>
                <a:ea typeface="ÇlÇr ñæí©" charset="0"/>
                <a:cs typeface="ÇlÇr ñæí©" charset="0"/>
              </a:endParaRPr>
            </a:p>
            <a:p>
              <a:pPr algn="ctr"/>
              <a:r>
                <a:rPr lang="pt-BR" sz="900" b="1">
                  <a:solidFill>
                    <a:srgbClr val="0000FF"/>
                  </a:solidFill>
                  <a:ea typeface="ÇlÇr ñæí©" charset="0"/>
                  <a:cs typeface="ÇlÇr ñæí©" charset="0"/>
                </a:rPr>
                <a:t>ĐÁNH GIÁ SAU 1 GI</a:t>
              </a:r>
              <a:r>
                <a:rPr lang="en-US" sz="900" b="1">
                  <a:solidFill>
                    <a:srgbClr val="0000FF"/>
                  </a:solidFill>
                  <a:ea typeface="ÇlÇr ñæí©" charset="0"/>
                  <a:cs typeface="ÇlÇr ñæí©" charset="0"/>
                </a:rPr>
                <a:t>Ờ</a:t>
              </a:r>
              <a:r>
                <a:rPr lang="pt-BR" sz="900" b="1">
                  <a:solidFill>
                    <a:srgbClr val="0000FF"/>
                  </a:solidFill>
                  <a:ea typeface="ÇlÇr ñæí©" charset="0"/>
                  <a:cs typeface="ÇlÇr ñæí©" charset="0"/>
                </a:rPr>
                <a:t> ĐI</a:t>
              </a:r>
              <a:r>
                <a:rPr lang="en-US" sz="900" b="1">
                  <a:solidFill>
                    <a:srgbClr val="0000FF"/>
                  </a:solidFill>
                  <a:ea typeface="ÇlÇr ñæí©" charset="0"/>
                  <a:cs typeface="ÇlÇr ñæí©" charset="0"/>
                </a:rPr>
                <a:t>Ề</a:t>
              </a:r>
              <a:r>
                <a:rPr lang="pt-BR" sz="900" b="1">
                  <a:solidFill>
                    <a:srgbClr val="0000FF"/>
                  </a:solidFill>
                  <a:ea typeface="ÇlÇr ñæí©" charset="0"/>
                  <a:cs typeface="ÇlÇr ñæí©" charset="0"/>
                </a:rPr>
                <a:t>U TR</a:t>
              </a:r>
              <a:r>
                <a:rPr lang="en-US" sz="900" b="1">
                  <a:solidFill>
                    <a:srgbClr val="0000FF"/>
                  </a:solidFill>
                  <a:ea typeface="ÇlÇr ñæí©" charset="0"/>
                  <a:cs typeface="ÇlÇr ñæí©" charset="0"/>
                </a:rPr>
                <a:t>Ị</a:t>
              </a:r>
              <a:r>
                <a:rPr lang="pt-BR" sz="900" b="1">
                  <a:solidFill>
                    <a:srgbClr val="0000FF"/>
                  </a:solidFill>
                  <a:ea typeface="ÇlÇr ñæí©" charset="0"/>
                  <a:cs typeface="ÇlÇr ñæí©" charset="0"/>
                </a:rPr>
                <a:t>  </a:t>
              </a:r>
            </a:p>
            <a:p>
              <a:r>
                <a:rPr lang="en-US" sz="600">
                  <a:latin typeface="Cambria" charset="0"/>
                  <a:ea typeface="ÇlÇr ñæí©" charset="0"/>
                  <a:cs typeface="ÇlÇr ñæí©" charset="0"/>
                </a:rPr>
                <a:t> </a:t>
              </a:r>
              <a:endParaRPr lang="en-US"/>
            </a:p>
          </p:txBody>
        </p:sp>
        <p:sp>
          <p:nvSpPr>
            <p:cNvPr id="30731" name="Rectangle 13"/>
            <p:cNvSpPr>
              <a:spLocks noChangeArrowheads="1"/>
            </p:cNvSpPr>
            <p:nvPr/>
          </p:nvSpPr>
          <p:spPr bwMode="auto">
            <a:xfrm>
              <a:off x="1309" y="9670"/>
              <a:ext cx="3960" cy="1149"/>
            </a:xfrm>
            <a:prstGeom prst="rect">
              <a:avLst/>
            </a:prstGeom>
            <a:solidFill>
              <a:srgbClr val="FFFFFF"/>
            </a:solidFill>
            <a:ln w="9525">
              <a:solidFill>
                <a:srgbClr val="000000"/>
              </a:solidFill>
              <a:miter lim="800000"/>
              <a:headEnd/>
              <a:tailEnd/>
            </a:ln>
          </p:spPr>
          <p:txBody>
            <a:bodyPr/>
            <a:lstStyle/>
            <a:p>
              <a:r>
                <a:rPr lang="en-US" sz="600">
                  <a:latin typeface="Cambria" charset="0"/>
                  <a:ea typeface="ÇlÇr ñæí©" charset="0"/>
                  <a:cs typeface="ÇlÇr ñæí©" charset="0"/>
                </a:rPr>
                <a:t>        </a:t>
              </a:r>
              <a:r>
                <a:rPr lang="en-US" sz="900">
                  <a:solidFill>
                    <a:srgbClr val="0000FF"/>
                  </a:solidFill>
                  <a:ea typeface="ÇlÇr ñæí©" charset="0"/>
                  <a:cs typeface="ÇlÇr ñæí©" charset="0"/>
                </a:rPr>
                <a:t> </a:t>
              </a:r>
              <a:r>
                <a:rPr lang="en-US" sz="900" b="1">
                  <a:solidFill>
                    <a:srgbClr val="0000FF"/>
                  </a:solidFill>
                  <a:ea typeface="ÇlÇr ñæí©" charset="0"/>
                  <a:cs typeface="ÇlÇr ñæí©" charset="0"/>
                </a:rPr>
                <a:t>ĐÁP ỨNG TỐT  </a:t>
              </a:r>
            </a:p>
            <a:p>
              <a:r>
                <a:rPr lang="en-US" sz="900">
                  <a:solidFill>
                    <a:srgbClr val="0000FF"/>
                  </a:solidFill>
                  <a:ea typeface="ÇlÇr ñæí©" charset="0"/>
                  <a:cs typeface="ÇlÇr ñæí©" charset="0"/>
                  <a:sym typeface="Wingdings" charset="0"/>
                </a:rPr>
                <a:t></a:t>
              </a:r>
              <a:r>
                <a:rPr lang="en-US" sz="900">
                  <a:solidFill>
                    <a:srgbClr val="0000FF"/>
                  </a:solidFill>
                  <a:ea typeface="ÇlÇr ñæí©" charset="0"/>
                  <a:cs typeface="ÇlÇr ñæí©" charset="0"/>
                </a:rPr>
                <a:t>Không khó thở </a:t>
              </a:r>
            </a:p>
            <a:p>
              <a:r>
                <a:rPr lang="en-US" sz="900">
                  <a:solidFill>
                    <a:srgbClr val="0000FF"/>
                  </a:solidFill>
                  <a:ea typeface="ÇlÇr ñæí©" charset="0"/>
                  <a:cs typeface="ÇlÇr ñæí©" charset="0"/>
                  <a:sym typeface="Wingdings" charset="0"/>
                </a:rPr>
                <a:t></a:t>
              </a:r>
              <a:r>
                <a:rPr lang="en-US" sz="900">
                  <a:solidFill>
                    <a:srgbClr val="0000FF"/>
                  </a:solidFill>
                  <a:ea typeface="ÇlÇr ñæí©" charset="0"/>
                  <a:cs typeface="ÇlÇr ñæí©" charset="0"/>
                </a:rPr>
                <a:t>SaO2 ≥ 95%</a:t>
              </a:r>
              <a:endParaRPr lang="en-US" sz="900">
                <a:solidFill>
                  <a:srgbClr val="0000FF"/>
                </a:solidFill>
                <a:cs typeface="Arial" charset="0"/>
              </a:endParaRPr>
            </a:p>
          </p:txBody>
        </p:sp>
        <p:sp>
          <p:nvSpPr>
            <p:cNvPr id="30732" name="Line 14"/>
            <p:cNvSpPr>
              <a:spLocks noChangeShapeType="1"/>
            </p:cNvSpPr>
            <p:nvPr/>
          </p:nvSpPr>
          <p:spPr bwMode="auto">
            <a:xfrm>
              <a:off x="2209" y="3991"/>
              <a:ext cx="0" cy="144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33" name="Line 15"/>
            <p:cNvSpPr>
              <a:spLocks noChangeShapeType="1"/>
            </p:cNvSpPr>
            <p:nvPr/>
          </p:nvSpPr>
          <p:spPr bwMode="auto">
            <a:xfrm flipH="1">
              <a:off x="9394" y="4359"/>
              <a:ext cx="14" cy="1072"/>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34" name="Line 16"/>
            <p:cNvSpPr>
              <a:spLocks noChangeShapeType="1"/>
            </p:cNvSpPr>
            <p:nvPr/>
          </p:nvSpPr>
          <p:spPr bwMode="auto">
            <a:xfrm>
              <a:off x="2194" y="5407"/>
              <a:ext cx="1620" cy="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0735" name="Line 17"/>
            <p:cNvSpPr>
              <a:spLocks noChangeShapeType="1"/>
            </p:cNvSpPr>
            <p:nvPr/>
          </p:nvSpPr>
          <p:spPr bwMode="auto">
            <a:xfrm flipH="1">
              <a:off x="7759" y="5402"/>
              <a:ext cx="1620" cy="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cxnSp>
          <p:nvCxnSpPr>
            <p:cNvPr id="30736" name="AutoShape 18"/>
            <p:cNvCxnSpPr>
              <a:cxnSpLocks noChangeShapeType="1"/>
            </p:cNvCxnSpPr>
            <p:nvPr/>
          </p:nvCxnSpPr>
          <p:spPr bwMode="auto">
            <a:xfrm>
              <a:off x="3339" y="6462"/>
              <a:ext cx="0" cy="48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30737" name="AutoShape 19"/>
            <p:cNvCxnSpPr>
              <a:cxnSpLocks noChangeShapeType="1"/>
            </p:cNvCxnSpPr>
            <p:nvPr/>
          </p:nvCxnSpPr>
          <p:spPr bwMode="auto">
            <a:xfrm>
              <a:off x="3294" y="9102"/>
              <a:ext cx="1" cy="55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30738" name="AutoShape 20"/>
            <p:cNvCxnSpPr>
              <a:cxnSpLocks noChangeShapeType="1"/>
            </p:cNvCxnSpPr>
            <p:nvPr/>
          </p:nvCxnSpPr>
          <p:spPr bwMode="auto">
            <a:xfrm>
              <a:off x="3279" y="10811"/>
              <a:ext cx="1" cy="55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sp>
          <p:nvSpPr>
            <p:cNvPr id="30739" name="Rectangle 21"/>
            <p:cNvSpPr>
              <a:spLocks noChangeArrowheads="1"/>
            </p:cNvSpPr>
            <p:nvPr/>
          </p:nvSpPr>
          <p:spPr bwMode="auto">
            <a:xfrm>
              <a:off x="1294" y="11366"/>
              <a:ext cx="3960" cy="1501"/>
            </a:xfrm>
            <a:prstGeom prst="rect">
              <a:avLst/>
            </a:prstGeom>
            <a:solidFill>
              <a:srgbClr val="FFFFFF"/>
            </a:solidFill>
            <a:ln w="9525">
              <a:solidFill>
                <a:srgbClr val="000000"/>
              </a:solidFill>
              <a:miter lim="800000"/>
              <a:headEnd/>
              <a:tailEnd/>
            </a:ln>
          </p:spPr>
          <p:txBody>
            <a:bodyPr/>
            <a:lstStyle/>
            <a:p>
              <a:pPr algn="ctr"/>
              <a:r>
                <a:rPr lang="pt-BR" sz="900" b="1">
                  <a:solidFill>
                    <a:srgbClr val="0000FF"/>
                  </a:solidFill>
                  <a:ea typeface="ÇlÇr ñæí©" charset="0"/>
                  <a:cs typeface="ÇlÇr ñæí©" charset="0"/>
                </a:rPr>
                <a:t>ĐI</a:t>
              </a:r>
              <a:r>
                <a:rPr lang="en-US" sz="900" b="1">
                  <a:solidFill>
                    <a:srgbClr val="0000FF"/>
                  </a:solidFill>
                  <a:ea typeface="ÇlÇr ñæí©" charset="0"/>
                  <a:cs typeface="ÇlÇr ñæí©" charset="0"/>
                </a:rPr>
                <a:t>Ề</a:t>
              </a:r>
              <a:r>
                <a:rPr lang="pt-BR" sz="900" b="1">
                  <a:solidFill>
                    <a:srgbClr val="0000FF"/>
                  </a:solidFill>
                  <a:ea typeface="ÇlÇr ñæí©" charset="0"/>
                  <a:cs typeface="ÇlÇr ñæí©" charset="0"/>
                </a:rPr>
                <a:t>U TR</a:t>
              </a:r>
              <a:r>
                <a:rPr lang="en-US" sz="900" b="1">
                  <a:solidFill>
                    <a:srgbClr val="0000FF"/>
                  </a:solidFill>
                  <a:ea typeface="ÇlÇr ñæí©" charset="0"/>
                  <a:cs typeface="ÇlÇr ñæí©" charset="0"/>
                </a:rPr>
                <a:t>Ị</a:t>
              </a:r>
              <a:r>
                <a:rPr lang="pt-BR" sz="900" b="1">
                  <a:solidFill>
                    <a:srgbClr val="0000FF"/>
                  </a:solidFill>
                  <a:ea typeface="ÇlÇr ñæí©" charset="0"/>
                  <a:cs typeface="ÇlÇr ñæí©" charset="0"/>
                </a:rPr>
                <a:t> NGO</a:t>
              </a:r>
              <a:r>
                <a:rPr lang="en-US" sz="900" b="1">
                  <a:solidFill>
                    <a:srgbClr val="0000FF"/>
                  </a:solidFill>
                  <a:ea typeface="ÇlÇr ñæí©" charset="0"/>
                  <a:cs typeface="ÇlÇr ñæí©" charset="0"/>
                </a:rPr>
                <a:t>Ạ</a:t>
              </a:r>
              <a:r>
                <a:rPr lang="pt-BR" sz="900" b="1">
                  <a:solidFill>
                    <a:srgbClr val="0000FF"/>
                  </a:solidFill>
                  <a:ea typeface="ÇlÇr ñæí©" charset="0"/>
                  <a:cs typeface="ÇlÇr ñæí©" charset="0"/>
                </a:rPr>
                <a:t>I TRÚ </a:t>
              </a:r>
            </a:p>
            <a:p>
              <a:r>
                <a:rPr lang="pt-BR" sz="900">
                  <a:solidFill>
                    <a:srgbClr val="0000FF"/>
                  </a:solidFill>
                  <a:ea typeface="ÇlÇr ñæí©" charset="0"/>
                  <a:cs typeface="ÇlÇr ñæí©" charset="0"/>
                  <a:sym typeface="Wingdings" charset="0"/>
                </a:rPr>
                <a:t></a:t>
              </a:r>
              <a:r>
                <a:rPr lang="pt-BR" sz="900">
                  <a:solidFill>
                    <a:srgbClr val="0000FF"/>
                  </a:solidFill>
                  <a:ea typeface="ÇlÇr ñæí©" charset="0"/>
                  <a:cs typeface="ÇlÇr ñæí©" charset="0"/>
                </a:rPr>
                <a:t>MDI  salbutamol  m</a:t>
              </a:r>
              <a:r>
                <a:rPr lang="en-US" sz="900">
                  <a:solidFill>
                    <a:srgbClr val="0000FF"/>
                  </a:solidFill>
                  <a:ea typeface="ÇlÇr ñæí©" charset="0"/>
                  <a:cs typeface="ÇlÇr ñæí©" charset="0"/>
                </a:rPr>
                <a:t>ỗ</a:t>
              </a:r>
              <a:r>
                <a:rPr lang="pt-BR" sz="900">
                  <a:solidFill>
                    <a:srgbClr val="0000FF"/>
                  </a:solidFill>
                  <a:ea typeface="ÇlÇr ñæí©" charset="0"/>
                  <a:cs typeface="ÇlÇr ñæí©" charset="0"/>
                </a:rPr>
                <a:t>i  3 -4 gi</a:t>
              </a:r>
              <a:r>
                <a:rPr lang="en-US" sz="900">
                  <a:solidFill>
                    <a:srgbClr val="0000FF"/>
                  </a:solidFill>
                  <a:ea typeface="ÇlÇr ñæí©" charset="0"/>
                  <a:cs typeface="ÇlÇr ñæí©" charset="0"/>
                </a:rPr>
                <a:t>ờ</a:t>
              </a:r>
              <a:r>
                <a:rPr lang="pt-BR" sz="900">
                  <a:solidFill>
                    <a:srgbClr val="0000FF"/>
                  </a:solidFill>
                  <a:ea typeface="ÇlÇr ñæí©" charset="0"/>
                  <a:cs typeface="ÇlÇr ñæí©" charset="0"/>
                </a:rPr>
                <a:t> trong  24 -48  gi</a:t>
              </a:r>
              <a:r>
                <a:rPr lang="en-US" sz="900">
                  <a:solidFill>
                    <a:srgbClr val="0000FF"/>
                  </a:solidFill>
                  <a:ea typeface="ÇlÇr ñæí©" charset="0"/>
                  <a:cs typeface="ÇlÇr ñæí©" charset="0"/>
                </a:rPr>
                <a:t>ờ</a:t>
              </a:r>
              <a:r>
                <a:rPr lang="pt-BR" sz="900">
                  <a:solidFill>
                    <a:srgbClr val="0000FF"/>
                  </a:solidFill>
                  <a:ea typeface="ÇlÇr ñæí©" charset="0"/>
                  <a:cs typeface="ÇlÇr ñæí©" charset="0"/>
                </a:rPr>
                <a:t> </a:t>
              </a:r>
            </a:p>
            <a:p>
              <a:r>
                <a:rPr lang="en-US" sz="900">
                  <a:solidFill>
                    <a:srgbClr val="0000FF"/>
                  </a:solidFill>
                  <a:ea typeface="ÇlÇr ñæí©" charset="0"/>
                  <a:cs typeface="ÇlÇr ñæí©" charset="0"/>
                  <a:sym typeface="Wingdings" charset="0"/>
                </a:rPr>
                <a:t></a:t>
              </a:r>
              <a:r>
                <a:rPr lang="en-US" sz="900">
                  <a:solidFill>
                    <a:srgbClr val="0000FF"/>
                  </a:solidFill>
                  <a:ea typeface="ÇlÇr ñæí©" charset="0"/>
                  <a:cs typeface="ÇlÇr ñæí©" charset="0"/>
                </a:rPr>
                <a:t>Prednisolone uống  x 3 ngày </a:t>
              </a:r>
            </a:p>
            <a:p>
              <a:r>
                <a:rPr lang="en-US" sz="900">
                  <a:solidFill>
                    <a:srgbClr val="0000FF"/>
                  </a:solidFill>
                  <a:ea typeface="ÇlÇr ñæí©" charset="0"/>
                  <a:cs typeface="ÇlÇr ñæí©" charset="0"/>
                  <a:sym typeface="Wingdings" charset="0"/>
                </a:rPr>
                <a:t></a:t>
              </a:r>
              <a:r>
                <a:rPr lang="en-US" sz="900">
                  <a:solidFill>
                    <a:srgbClr val="0000FF"/>
                  </a:solidFill>
                  <a:ea typeface="ÇlÇr ñæí©" charset="0"/>
                  <a:cs typeface="ÇlÇr ñæí©" charset="0"/>
                </a:rPr>
                <a:t>Hẹn tái khám </a:t>
              </a:r>
              <a:endParaRPr lang="en-US" sz="900">
                <a:solidFill>
                  <a:srgbClr val="0000FF"/>
                </a:solidFill>
                <a:cs typeface="Arial" charset="0"/>
              </a:endParaRPr>
            </a:p>
          </p:txBody>
        </p:sp>
      </p:grpSp>
      <p:sp>
        <p:nvSpPr>
          <p:cNvPr id="30722" name="TextBox 14"/>
          <p:cNvSpPr txBox="1">
            <a:spLocks noChangeArrowheads="1"/>
          </p:cNvSpPr>
          <p:nvPr/>
        </p:nvSpPr>
        <p:spPr bwMode="auto">
          <a:xfrm>
            <a:off x="2651125" y="6627019"/>
            <a:ext cx="5595144" cy="230981"/>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45720" tIns="22860" rIns="45720" bIns="22860">
            <a:spAutoFit/>
          </a:bodyPr>
          <a:lstStyle>
            <a:lvl1pPr eaLnBrk="0" hangingPunct="0">
              <a:defRPr sz="3600">
                <a:solidFill>
                  <a:schemeClr val="tx1"/>
                </a:solidFill>
                <a:latin typeface="Arial" charset="0"/>
                <a:ea typeface="ＭＳ Ｐゴシック" charset="0"/>
                <a:cs typeface="ＭＳ Ｐゴシック" charset="0"/>
              </a:defRPr>
            </a:lvl1pPr>
            <a:lvl2pPr marL="742950" indent="-285750" eaLnBrk="0" hangingPunct="0">
              <a:defRPr sz="3600">
                <a:solidFill>
                  <a:schemeClr val="tx1"/>
                </a:solidFill>
                <a:latin typeface="Arial" charset="0"/>
                <a:ea typeface="ＭＳ Ｐゴシック" charset="0"/>
              </a:defRPr>
            </a:lvl2pPr>
            <a:lvl3pPr marL="1143000" indent="-228600" eaLnBrk="0" hangingPunct="0">
              <a:defRPr sz="3600">
                <a:solidFill>
                  <a:schemeClr val="tx1"/>
                </a:solidFill>
                <a:latin typeface="Arial" charset="0"/>
                <a:ea typeface="ＭＳ Ｐゴシック" charset="0"/>
              </a:defRPr>
            </a:lvl3pPr>
            <a:lvl4pPr marL="1600200" indent="-228600" eaLnBrk="0" hangingPunct="0">
              <a:defRPr sz="3600">
                <a:solidFill>
                  <a:schemeClr val="tx1"/>
                </a:solidFill>
                <a:latin typeface="Arial" charset="0"/>
                <a:ea typeface="ＭＳ Ｐゴシック" charset="0"/>
              </a:defRPr>
            </a:lvl4pPr>
            <a:lvl5pPr marL="2057400" indent="-228600" eaLnBrk="0" hangingPunct="0">
              <a:defRPr sz="3600">
                <a:solidFill>
                  <a:schemeClr val="tx1"/>
                </a:solidFill>
                <a:latin typeface="Arial" charset="0"/>
                <a:ea typeface="ＭＳ Ｐゴシック" charset="0"/>
              </a:defRPr>
            </a:lvl5pPr>
            <a:lvl6pPr marL="2514600" indent="-228600" eaLnBrk="0" fontAlgn="base" hangingPunct="0">
              <a:spcBef>
                <a:spcPct val="0"/>
              </a:spcBef>
              <a:spcAft>
                <a:spcPct val="0"/>
              </a:spcAft>
              <a:defRPr sz="3600">
                <a:solidFill>
                  <a:schemeClr val="tx1"/>
                </a:solidFill>
                <a:latin typeface="Arial" charset="0"/>
                <a:ea typeface="ＭＳ Ｐゴシック" charset="0"/>
              </a:defRPr>
            </a:lvl6pPr>
            <a:lvl7pPr marL="2971800" indent="-228600" eaLnBrk="0" fontAlgn="base" hangingPunct="0">
              <a:spcBef>
                <a:spcPct val="0"/>
              </a:spcBef>
              <a:spcAft>
                <a:spcPct val="0"/>
              </a:spcAft>
              <a:defRPr sz="3600">
                <a:solidFill>
                  <a:schemeClr val="tx1"/>
                </a:solidFill>
                <a:latin typeface="Arial" charset="0"/>
                <a:ea typeface="ＭＳ Ｐゴシック" charset="0"/>
              </a:defRPr>
            </a:lvl7pPr>
            <a:lvl8pPr marL="3429000" indent="-228600" eaLnBrk="0" fontAlgn="base" hangingPunct="0">
              <a:spcBef>
                <a:spcPct val="0"/>
              </a:spcBef>
              <a:spcAft>
                <a:spcPct val="0"/>
              </a:spcAft>
              <a:defRPr sz="3600">
                <a:solidFill>
                  <a:schemeClr val="tx1"/>
                </a:solidFill>
                <a:latin typeface="Arial" charset="0"/>
                <a:ea typeface="ＭＳ Ｐゴシック" charset="0"/>
              </a:defRPr>
            </a:lvl8pPr>
            <a:lvl9pPr marL="3886200" indent="-228600" eaLnBrk="0" fontAlgn="base" hangingPunct="0">
              <a:spcBef>
                <a:spcPct val="0"/>
              </a:spcBef>
              <a:spcAft>
                <a:spcPct val="0"/>
              </a:spcAft>
              <a:defRPr sz="3600">
                <a:solidFill>
                  <a:schemeClr val="tx1"/>
                </a:solidFill>
                <a:latin typeface="Arial" charset="0"/>
                <a:ea typeface="ＭＳ Ｐゴシック" charset="0"/>
              </a:defRPr>
            </a:lvl9pPr>
          </a:lstStyle>
          <a:p>
            <a:pPr eaLnBrk="1" hangingPunct="1"/>
            <a:r>
              <a:rPr lang="en-US" sz="1200">
                <a:solidFill>
                  <a:srgbClr val="0000FF"/>
                </a:solidFill>
              </a:rPr>
              <a:t>Khuyến cáo chẩn đoán và điều trị hen cho trẻ dưới 5 tuổi. Hội HÔ HÁP VN 2015 </a:t>
            </a:r>
          </a:p>
        </p:txBody>
      </p:sp>
    </p:spTree>
    <p:extLst>
      <p:ext uri="{BB962C8B-B14F-4D97-AF65-F5344CB8AC3E}">
        <p14:creationId xmlns:p14="http://schemas.microsoft.com/office/powerpoint/2010/main" val="3650625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3"/>
          <p:cNvSpPr>
            <a:spLocks noGrp="1" noChangeArrowheads="1"/>
          </p:cNvSpPr>
          <p:nvPr>
            <p:ph type="body" idx="1"/>
          </p:nvPr>
        </p:nvSpPr>
        <p:spPr>
          <a:xfrm>
            <a:off x="609600" y="3200400"/>
            <a:ext cx="7734300" cy="2400300"/>
          </a:xfrm>
          <a:ln w="28575">
            <a:solidFill>
              <a:srgbClr val="FF0000"/>
            </a:solidFill>
            <a:miter lim="800000"/>
            <a:headEnd/>
            <a:tailEnd/>
          </a:ln>
        </p:spPr>
        <p:txBody>
          <a:bodyPr/>
          <a:lstStyle/>
          <a:p>
            <a:pPr algn="just">
              <a:buFont typeface="Wingdings" charset="0"/>
              <a:buNone/>
              <a:defRPr/>
            </a:pPr>
            <a:r>
              <a:rPr lang="en-US" sz="2000" b="1" dirty="0">
                <a:solidFill>
                  <a:srgbClr val="FF0000"/>
                </a:solidFill>
                <a:latin typeface="Arial" charset="0"/>
                <a:cs typeface="Arial" charset="0"/>
              </a:rPr>
              <a:t>Aminophylline:</a:t>
            </a:r>
          </a:p>
          <a:p>
            <a:pPr algn="just">
              <a:lnSpc>
                <a:spcPct val="135000"/>
              </a:lnSpc>
              <a:buFont typeface="Wingdings" charset="0"/>
              <a:buNone/>
              <a:defRPr/>
            </a:pPr>
            <a:r>
              <a:rPr lang="en-US" sz="2000" dirty="0">
                <a:latin typeface="Arial" charset="0"/>
                <a:cs typeface="Arial" charset="0"/>
              </a:rPr>
              <a:t>        -</a:t>
            </a:r>
            <a:r>
              <a:rPr lang="en-US" sz="2000" dirty="0">
                <a:solidFill>
                  <a:schemeClr val="tx1">
                    <a:lumMod val="10000"/>
                  </a:schemeClr>
                </a:solidFill>
                <a:latin typeface="Arial" charset="0"/>
                <a:cs typeface="Arial" charset="0"/>
              </a:rPr>
              <a:t>- </a:t>
            </a:r>
            <a:r>
              <a:rPr lang="en-US" sz="2000" dirty="0" err="1">
                <a:solidFill>
                  <a:schemeClr val="tx1">
                    <a:lumMod val="10000"/>
                  </a:schemeClr>
                </a:solidFill>
                <a:latin typeface="Arial" charset="0"/>
                <a:cs typeface="Arial" charset="0"/>
              </a:rPr>
              <a:t>Không</a:t>
            </a:r>
            <a:r>
              <a:rPr lang="en-US" sz="2000" dirty="0">
                <a:solidFill>
                  <a:schemeClr val="tx1">
                    <a:lumMod val="10000"/>
                  </a:schemeClr>
                </a:solidFill>
                <a:latin typeface="Arial" charset="0"/>
                <a:cs typeface="Arial" charset="0"/>
              </a:rPr>
              <a:t> </a:t>
            </a:r>
            <a:r>
              <a:rPr lang="en-US" sz="2000" dirty="0" err="1">
                <a:solidFill>
                  <a:schemeClr val="tx1">
                    <a:lumMod val="10000"/>
                  </a:schemeClr>
                </a:solidFill>
                <a:latin typeface="Arial" charset="0"/>
                <a:cs typeface="Arial" charset="0"/>
              </a:rPr>
              <a:t>được</a:t>
            </a:r>
            <a:r>
              <a:rPr lang="en-US" sz="2000" dirty="0">
                <a:solidFill>
                  <a:schemeClr val="tx1">
                    <a:lumMod val="10000"/>
                  </a:schemeClr>
                </a:solidFill>
                <a:latin typeface="Arial" charset="0"/>
                <a:cs typeface="Arial" charset="0"/>
              </a:rPr>
              <a:t> </a:t>
            </a:r>
            <a:r>
              <a:rPr lang="en-US" sz="2000" dirty="0" err="1">
                <a:solidFill>
                  <a:schemeClr val="tx1">
                    <a:lumMod val="10000"/>
                  </a:schemeClr>
                </a:solidFill>
                <a:latin typeface="Arial" charset="0"/>
                <a:cs typeface="Arial" charset="0"/>
              </a:rPr>
              <a:t>khuyến</a:t>
            </a:r>
            <a:r>
              <a:rPr lang="en-US" sz="2000" dirty="0">
                <a:solidFill>
                  <a:schemeClr val="tx1">
                    <a:lumMod val="10000"/>
                  </a:schemeClr>
                </a:solidFill>
                <a:latin typeface="Arial" charset="0"/>
                <a:cs typeface="Arial" charset="0"/>
              </a:rPr>
              <a:t> </a:t>
            </a:r>
            <a:r>
              <a:rPr lang="en-US" sz="2000" dirty="0" err="1">
                <a:solidFill>
                  <a:schemeClr val="tx1">
                    <a:lumMod val="10000"/>
                  </a:schemeClr>
                </a:solidFill>
                <a:latin typeface="Arial" charset="0"/>
                <a:cs typeface="Arial" charset="0"/>
              </a:rPr>
              <a:t>cáo</a:t>
            </a:r>
            <a:endParaRPr lang="en-US" sz="2000" dirty="0">
              <a:solidFill>
                <a:schemeClr val="tx1">
                  <a:lumMod val="10000"/>
                </a:schemeClr>
              </a:solidFill>
              <a:latin typeface="Arial" charset="0"/>
              <a:cs typeface="Arial" charset="0"/>
            </a:endParaRPr>
          </a:p>
          <a:p>
            <a:pPr algn="just">
              <a:lnSpc>
                <a:spcPct val="135000"/>
              </a:lnSpc>
              <a:buFont typeface="Wingdings" charset="0"/>
              <a:buNone/>
              <a:defRPr/>
            </a:pPr>
            <a:r>
              <a:rPr lang="en-US" sz="2000" dirty="0">
                <a:solidFill>
                  <a:schemeClr val="tx1">
                    <a:lumMod val="10000"/>
                  </a:schemeClr>
                </a:solidFill>
                <a:latin typeface="Arial" charset="0"/>
                <a:cs typeface="Arial" charset="0"/>
              </a:rPr>
              <a:t>          - </a:t>
            </a:r>
            <a:r>
              <a:rPr lang="en-US" sz="2000" dirty="0" err="1">
                <a:solidFill>
                  <a:schemeClr val="tx1">
                    <a:lumMod val="10000"/>
                  </a:schemeClr>
                </a:solidFill>
                <a:latin typeface="Arial" charset="0"/>
                <a:cs typeface="Arial" charset="0"/>
              </a:rPr>
              <a:t>cơn</a:t>
            </a:r>
            <a:r>
              <a:rPr lang="en-US" sz="2000" dirty="0">
                <a:solidFill>
                  <a:schemeClr val="tx1">
                    <a:lumMod val="10000"/>
                  </a:schemeClr>
                </a:solidFill>
                <a:latin typeface="Arial" charset="0"/>
                <a:cs typeface="Arial" charset="0"/>
              </a:rPr>
              <a:t> </a:t>
            </a:r>
            <a:r>
              <a:rPr lang="de-DE" sz="2000" dirty="0" err="1">
                <a:solidFill>
                  <a:schemeClr val="tx1">
                    <a:lumMod val="10000"/>
                  </a:schemeClr>
                </a:solidFill>
                <a:latin typeface="Arial" charset="0"/>
                <a:cs typeface="Arial" charset="0"/>
              </a:rPr>
              <a:t>hen</a:t>
            </a:r>
            <a:r>
              <a:rPr lang="en-US" sz="2000" dirty="0">
                <a:solidFill>
                  <a:schemeClr val="tx1">
                    <a:lumMod val="10000"/>
                  </a:schemeClr>
                </a:solidFill>
                <a:latin typeface="Arial" charset="0"/>
                <a:cs typeface="Arial" charset="0"/>
              </a:rPr>
              <a:t> </a:t>
            </a:r>
            <a:r>
              <a:rPr lang="en-US" sz="2000" dirty="0" err="1">
                <a:solidFill>
                  <a:schemeClr val="tx1">
                    <a:lumMod val="10000"/>
                  </a:schemeClr>
                </a:solidFill>
                <a:latin typeface="Arial" charset="0"/>
                <a:cs typeface="Arial" charset="0"/>
              </a:rPr>
              <a:t>nặng</a:t>
            </a:r>
            <a:r>
              <a:rPr lang="en-US" sz="2000" dirty="0">
                <a:solidFill>
                  <a:schemeClr val="tx1">
                    <a:lumMod val="10000"/>
                  </a:schemeClr>
                </a:solidFill>
                <a:latin typeface="Arial" charset="0"/>
                <a:cs typeface="Arial" charset="0"/>
              </a:rPr>
              <a:t> </a:t>
            </a:r>
            <a:r>
              <a:rPr lang="en-US" sz="2000" dirty="0" err="1">
                <a:solidFill>
                  <a:schemeClr val="tx1">
                    <a:lumMod val="10000"/>
                  </a:schemeClr>
                </a:solidFill>
                <a:latin typeface="Arial" charset="0"/>
                <a:cs typeface="Arial" charset="0"/>
              </a:rPr>
              <a:t>khg</a:t>
            </a:r>
            <a:r>
              <a:rPr lang="en-US" sz="2000" dirty="0">
                <a:solidFill>
                  <a:schemeClr val="tx1">
                    <a:lumMod val="10000"/>
                  </a:schemeClr>
                </a:solidFill>
                <a:latin typeface="Arial" charset="0"/>
                <a:cs typeface="Arial" charset="0"/>
              </a:rPr>
              <a:t> </a:t>
            </a:r>
            <a:r>
              <a:rPr lang="en-US" sz="2000" dirty="0" err="1">
                <a:solidFill>
                  <a:schemeClr val="tx1">
                    <a:lumMod val="10000"/>
                  </a:schemeClr>
                </a:solidFill>
                <a:latin typeface="Arial" charset="0"/>
                <a:cs typeface="Arial" charset="0"/>
              </a:rPr>
              <a:t>đáp</a:t>
            </a:r>
            <a:r>
              <a:rPr lang="en-US" sz="2000" dirty="0">
                <a:solidFill>
                  <a:schemeClr val="tx1">
                    <a:lumMod val="10000"/>
                  </a:schemeClr>
                </a:solidFill>
                <a:latin typeface="Arial" charset="0"/>
                <a:cs typeface="Arial" charset="0"/>
              </a:rPr>
              <a:t> </a:t>
            </a:r>
            <a:r>
              <a:rPr lang="en-US" sz="2000" dirty="0" err="1">
                <a:solidFill>
                  <a:schemeClr val="tx1">
                    <a:lumMod val="10000"/>
                  </a:schemeClr>
                </a:solidFill>
                <a:latin typeface="Arial" charset="0"/>
                <a:cs typeface="Arial" charset="0"/>
              </a:rPr>
              <a:t>ứng</a:t>
            </a:r>
            <a:r>
              <a:rPr lang="en-US" sz="2000" dirty="0">
                <a:solidFill>
                  <a:schemeClr val="tx1">
                    <a:lumMod val="10000"/>
                  </a:schemeClr>
                </a:solidFill>
                <a:latin typeface="Arial" charset="0"/>
                <a:cs typeface="Arial" charset="0"/>
              </a:rPr>
              <a:t>  </a:t>
            </a:r>
            <a:r>
              <a:rPr lang="en-US" sz="2000" dirty="0" err="1">
                <a:solidFill>
                  <a:schemeClr val="tx1">
                    <a:lumMod val="10000"/>
                  </a:schemeClr>
                </a:solidFill>
                <a:latin typeface="Arial" charset="0"/>
                <a:cs typeface="Arial" charset="0"/>
              </a:rPr>
              <a:t>với</a:t>
            </a:r>
            <a:endParaRPr lang="en-US" sz="2000" dirty="0">
              <a:solidFill>
                <a:schemeClr val="tx1">
                  <a:lumMod val="10000"/>
                </a:schemeClr>
              </a:solidFill>
              <a:latin typeface="Arial" charset="0"/>
              <a:cs typeface="Arial" charset="0"/>
            </a:endParaRPr>
          </a:p>
          <a:p>
            <a:pPr algn="just">
              <a:lnSpc>
                <a:spcPct val="135000"/>
              </a:lnSpc>
              <a:buFont typeface="Wingdings" charset="0"/>
              <a:buNone/>
              <a:defRPr/>
            </a:pPr>
            <a:r>
              <a:rPr lang="en-US" sz="2000" dirty="0">
                <a:solidFill>
                  <a:schemeClr val="tx1">
                    <a:lumMod val="10000"/>
                  </a:schemeClr>
                </a:solidFill>
                <a:latin typeface="Arial" charset="0"/>
                <a:cs typeface="Arial" charset="0"/>
              </a:rPr>
              <a:t>                 PKD β2- agonist </a:t>
            </a:r>
            <a:r>
              <a:rPr lang="en-US" sz="2000" dirty="0" err="1">
                <a:solidFill>
                  <a:schemeClr val="tx1">
                    <a:lumMod val="10000"/>
                  </a:schemeClr>
                </a:solidFill>
                <a:latin typeface="Arial" charset="0"/>
                <a:cs typeface="Arial" charset="0"/>
              </a:rPr>
              <a:t>và</a:t>
            </a:r>
            <a:r>
              <a:rPr lang="en-US" sz="2000" dirty="0">
                <a:solidFill>
                  <a:schemeClr val="tx1">
                    <a:lumMod val="10000"/>
                  </a:schemeClr>
                </a:solidFill>
                <a:latin typeface="Arial" charset="0"/>
                <a:cs typeface="Arial" charset="0"/>
              </a:rPr>
              <a:t> </a:t>
            </a:r>
            <a:r>
              <a:rPr lang="en-US" sz="2000" dirty="0" err="1">
                <a:solidFill>
                  <a:schemeClr val="tx1">
                    <a:lumMod val="10000"/>
                  </a:schemeClr>
                </a:solidFill>
                <a:latin typeface="Arial" charset="0"/>
                <a:cs typeface="Arial" charset="0"/>
              </a:rPr>
              <a:t>corticoide</a:t>
            </a:r>
            <a:r>
              <a:rPr lang="en-US" sz="2000" dirty="0">
                <a:solidFill>
                  <a:schemeClr val="tx1">
                    <a:lumMod val="10000"/>
                  </a:schemeClr>
                </a:solidFill>
                <a:latin typeface="Arial" charset="0"/>
                <a:cs typeface="Arial" charset="0"/>
              </a:rPr>
              <a:t>       </a:t>
            </a:r>
          </a:p>
          <a:p>
            <a:pPr algn="just">
              <a:lnSpc>
                <a:spcPct val="135000"/>
              </a:lnSpc>
              <a:buFont typeface="Wingdings" charset="0"/>
              <a:buNone/>
              <a:defRPr/>
            </a:pPr>
            <a:r>
              <a:rPr lang="en-US" sz="2000" dirty="0">
                <a:solidFill>
                  <a:schemeClr val="tx1">
                    <a:lumMod val="10000"/>
                  </a:schemeClr>
                </a:solidFill>
                <a:latin typeface="Arial" charset="0"/>
                <a:cs typeface="Arial" charset="0"/>
              </a:rPr>
              <a:t>           </a:t>
            </a:r>
            <a:r>
              <a:rPr lang="en-US" sz="2000" dirty="0" err="1">
                <a:solidFill>
                  <a:schemeClr val="tx1">
                    <a:lumMod val="10000"/>
                  </a:schemeClr>
                </a:solidFill>
                <a:latin typeface="Arial" charset="0"/>
                <a:cs typeface="Arial" charset="0"/>
              </a:rPr>
              <a:t>Tấn</a:t>
            </a:r>
            <a:r>
              <a:rPr lang="en-US" sz="2000" dirty="0">
                <a:solidFill>
                  <a:schemeClr val="tx1">
                    <a:lumMod val="10000"/>
                  </a:schemeClr>
                </a:solidFill>
                <a:latin typeface="Arial" charset="0"/>
                <a:cs typeface="Arial" charset="0"/>
              </a:rPr>
              <a:t> </a:t>
            </a:r>
            <a:r>
              <a:rPr lang="en-US" sz="2000" dirty="0" err="1">
                <a:solidFill>
                  <a:schemeClr val="tx1">
                    <a:lumMod val="10000"/>
                  </a:schemeClr>
                </a:solidFill>
                <a:latin typeface="Arial" charset="0"/>
                <a:cs typeface="Arial" charset="0"/>
              </a:rPr>
              <a:t>công</a:t>
            </a:r>
            <a:r>
              <a:rPr lang="en-US" sz="2000" dirty="0">
                <a:solidFill>
                  <a:schemeClr val="tx1">
                    <a:lumMod val="10000"/>
                  </a:schemeClr>
                </a:solidFill>
                <a:latin typeface="Arial" charset="0"/>
                <a:cs typeface="Arial" charset="0"/>
              </a:rPr>
              <a:t> 5mg/kg/20 </a:t>
            </a:r>
            <a:r>
              <a:rPr lang="en-US" sz="2000" dirty="0" err="1">
                <a:solidFill>
                  <a:schemeClr val="tx1">
                    <a:lumMod val="10000"/>
                  </a:schemeClr>
                </a:solidFill>
                <a:latin typeface="Arial" charset="0"/>
                <a:cs typeface="Arial" charset="0"/>
              </a:rPr>
              <a:t>phút</a:t>
            </a:r>
            <a:r>
              <a:rPr lang="en-US" sz="2000" dirty="0">
                <a:solidFill>
                  <a:schemeClr val="tx1">
                    <a:lumMod val="10000"/>
                  </a:schemeClr>
                </a:solidFill>
                <a:latin typeface="Arial" charset="0"/>
                <a:cs typeface="Arial" charset="0"/>
              </a:rPr>
              <a:t>, </a:t>
            </a:r>
            <a:r>
              <a:rPr lang="en-US" sz="2000" dirty="0" err="1">
                <a:solidFill>
                  <a:schemeClr val="tx1">
                    <a:lumMod val="10000"/>
                  </a:schemeClr>
                </a:solidFill>
                <a:latin typeface="Arial" charset="0"/>
                <a:cs typeface="Arial" charset="0"/>
              </a:rPr>
              <a:t>sau</a:t>
            </a:r>
            <a:r>
              <a:rPr lang="en-US" sz="2000" dirty="0">
                <a:solidFill>
                  <a:schemeClr val="tx1">
                    <a:lumMod val="10000"/>
                  </a:schemeClr>
                </a:solidFill>
                <a:latin typeface="Arial" charset="0"/>
                <a:cs typeface="Arial" charset="0"/>
              </a:rPr>
              <a:t> </a:t>
            </a:r>
            <a:r>
              <a:rPr lang="en-US" sz="2000" dirty="0" err="1">
                <a:solidFill>
                  <a:schemeClr val="tx1">
                    <a:lumMod val="10000"/>
                  </a:schemeClr>
                </a:solidFill>
                <a:latin typeface="Arial" charset="0"/>
                <a:cs typeface="Arial" charset="0"/>
              </a:rPr>
              <a:t>đó</a:t>
            </a:r>
            <a:r>
              <a:rPr lang="en-US" sz="2000" dirty="0">
                <a:solidFill>
                  <a:schemeClr val="tx1">
                    <a:lumMod val="10000"/>
                  </a:schemeClr>
                </a:solidFill>
                <a:latin typeface="Arial" charset="0"/>
                <a:cs typeface="Arial" charset="0"/>
              </a:rPr>
              <a:t>  1mg/kg/</a:t>
            </a:r>
            <a:r>
              <a:rPr lang="en-US" sz="2000" dirty="0" err="1">
                <a:solidFill>
                  <a:schemeClr val="tx1">
                    <a:lumMod val="10000"/>
                  </a:schemeClr>
                </a:solidFill>
                <a:latin typeface="Arial" charset="0"/>
                <a:cs typeface="Arial" charset="0"/>
              </a:rPr>
              <a:t>giờ</a:t>
            </a:r>
            <a:r>
              <a:rPr lang="en-US" sz="2000" dirty="0">
                <a:solidFill>
                  <a:schemeClr val="tx1">
                    <a:lumMod val="10000"/>
                  </a:schemeClr>
                </a:solidFill>
                <a:latin typeface="Arial" charset="0"/>
                <a:cs typeface="Arial" charset="0"/>
              </a:rPr>
              <a:t>. </a:t>
            </a:r>
          </a:p>
          <a:p>
            <a:pPr lvl="4">
              <a:lnSpc>
                <a:spcPct val="135000"/>
              </a:lnSpc>
              <a:defRPr/>
            </a:pPr>
            <a:endParaRPr lang="en-US" sz="2200" dirty="0">
              <a:latin typeface="Arial" charset="0"/>
            </a:endParaRPr>
          </a:p>
          <a:p>
            <a:pPr>
              <a:defRPr/>
            </a:pPr>
            <a:endParaRPr lang="en-US" sz="2800" dirty="0">
              <a:latin typeface="Times New Roman" charset="0"/>
            </a:endParaRPr>
          </a:p>
        </p:txBody>
      </p:sp>
      <p:sp>
        <p:nvSpPr>
          <p:cNvPr id="52227" name="TextBox 2"/>
          <p:cNvSpPr txBox="1">
            <a:spLocks noChangeArrowheads="1"/>
          </p:cNvSpPr>
          <p:nvPr/>
        </p:nvSpPr>
        <p:spPr bwMode="auto">
          <a:xfrm>
            <a:off x="571500" y="914400"/>
            <a:ext cx="7734300" cy="1584325"/>
          </a:xfrm>
          <a:prstGeom prst="rect">
            <a:avLst/>
          </a:prstGeom>
          <a:noFill/>
          <a:ln w="9525">
            <a:solidFill>
              <a:srgbClr val="008000"/>
            </a:solidFill>
            <a:miter lim="800000"/>
            <a:headEnd/>
            <a:tailEnd/>
          </a:ln>
          <a:extLst>
            <a:ext uri="{909E8E84-426E-40dd-AFC4-6F175D3DCCD1}">
              <a14:hiddenFill xmlns:a14="http://schemas.microsoft.com/office/drawing/2010/main" xmlns="">
                <a:solidFill>
                  <a:srgbClr val="FFFFFF"/>
                </a:solidFill>
              </a14:hiddenFill>
            </a:ext>
          </a:extLst>
        </p:spPr>
        <p:txBody>
          <a:bodyPr lIns="45720" tIns="22860" rIns="45720" bIns="22860">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buFont typeface="Wingdings" charset="0"/>
              <a:buNone/>
            </a:pPr>
            <a:r>
              <a:rPr lang="en-US" sz="2000" b="1" i="0" dirty="0">
                <a:solidFill>
                  <a:srgbClr val="0000FF"/>
                </a:solidFill>
                <a:latin typeface="Arial" charset="0"/>
                <a:cs typeface="Arial" charset="0"/>
              </a:rPr>
              <a:t>Magnesium sulfate</a:t>
            </a:r>
          </a:p>
          <a:p>
            <a:pPr eaLnBrk="1" hangingPunct="1">
              <a:buFont typeface="Wingdings" charset="0"/>
              <a:buNone/>
            </a:pPr>
            <a:r>
              <a:rPr lang="en-US" sz="2000" b="1" i="0" dirty="0">
                <a:solidFill>
                  <a:schemeClr val="tx1"/>
                </a:solidFill>
                <a:latin typeface="Arial" charset="0"/>
                <a:cs typeface="Arial" charset="0"/>
              </a:rPr>
              <a:t>         </a:t>
            </a:r>
            <a:r>
              <a:rPr lang="en-US" sz="2000" i="0" dirty="0">
                <a:solidFill>
                  <a:schemeClr val="tx1"/>
                </a:solidFill>
                <a:latin typeface="Arial" charset="0"/>
                <a:cs typeface="Arial" charset="0"/>
              </a:rPr>
              <a:t> </a:t>
            </a:r>
            <a:r>
              <a:rPr lang="en-US" sz="2000" i="0" dirty="0">
                <a:solidFill>
                  <a:srgbClr val="333333"/>
                </a:solidFill>
                <a:latin typeface="Arial" charset="0"/>
                <a:cs typeface="Arial" charset="0"/>
              </a:rPr>
              <a:t> </a:t>
            </a:r>
            <a:r>
              <a:rPr lang="en-US" sz="2000" b="1" i="0" dirty="0">
                <a:solidFill>
                  <a:srgbClr val="333333"/>
                </a:solidFill>
                <a:latin typeface="Arial" charset="0"/>
                <a:cs typeface="Arial" charset="0"/>
              </a:rPr>
              <a:t>40-50 mg/kg/liều , pha loãng   TTM 20phút</a:t>
            </a:r>
            <a:r>
              <a:rPr lang="en-US" sz="2000" i="0" dirty="0">
                <a:solidFill>
                  <a:srgbClr val="333333"/>
                </a:solidFill>
                <a:latin typeface="Arial" charset="0"/>
                <a:cs typeface="Arial" charset="0"/>
              </a:rPr>
              <a:t> </a:t>
            </a:r>
          </a:p>
          <a:p>
            <a:pPr eaLnBrk="1" hangingPunct="1">
              <a:buFont typeface="Wingdings" charset="0"/>
              <a:buNone/>
            </a:pPr>
            <a:r>
              <a:rPr lang="en-US" sz="2000" i="0" dirty="0">
                <a:solidFill>
                  <a:srgbClr val="333333"/>
                </a:solidFill>
                <a:latin typeface="Arial" charset="0"/>
                <a:cs typeface="Arial" charset="0"/>
              </a:rPr>
              <a:t>            GINA 2015 :</a:t>
            </a:r>
            <a:r>
              <a:rPr lang="en-US" sz="2000" b="1" i="0" dirty="0">
                <a:solidFill>
                  <a:srgbClr val="000090"/>
                </a:solidFill>
                <a:latin typeface="Arial" charset="0"/>
                <a:cs typeface="Arial" charset="0"/>
              </a:rPr>
              <a:t> chưa được nghiên cứu ở trẻ nhỏ</a:t>
            </a:r>
          </a:p>
          <a:p>
            <a:pPr eaLnBrk="1" hangingPunct="1">
              <a:buFont typeface="Wingdings" charset="0"/>
              <a:buNone/>
            </a:pPr>
            <a:r>
              <a:rPr lang="en-US" sz="2000" b="1" i="0" dirty="0">
                <a:solidFill>
                  <a:srgbClr val="000090"/>
                </a:solidFill>
                <a:latin typeface="Arial" charset="0"/>
                <a:cs typeface="Arial" charset="0"/>
              </a:rPr>
              <a:t>            Tại một số bv có dùng cho trẻ trên 12 tháng</a:t>
            </a:r>
            <a:r>
              <a:rPr lang="en-US" sz="2000" i="0" dirty="0">
                <a:solidFill>
                  <a:srgbClr val="000090"/>
                </a:solidFill>
                <a:latin typeface="Arial" charset="0"/>
                <a:cs typeface="Arial" charset="0"/>
              </a:rPr>
              <a:t> </a:t>
            </a:r>
            <a:endParaRPr lang="en-US" sz="2000" b="1" i="0" dirty="0">
              <a:solidFill>
                <a:srgbClr val="000090"/>
              </a:solidFill>
              <a:latin typeface="Arial" charset="0"/>
              <a:cs typeface="Arial" charset="0"/>
            </a:endParaRPr>
          </a:p>
          <a:p>
            <a:pPr eaLnBrk="1" hangingPunct="1"/>
            <a:endParaRPr lang="en-US" sz="2000" dirty="0">
              <a:solidFill>
                <a:schemeClr val="tx1"/>
              </a:solidFill>
              <a:latin typeface="Arial" charset="0"/>
            </a:endParaRPr>
          </a:p>
        </p:txBody>
      </p:sp>
    </p:spTree>
    <p:extLst>
      <p:ext uri="{BB962C8B-B14F-4D97-AF65-F5344CB8AC3E}">
        <p14:creationId xmlns:p14="http://schemas.microsoft.com/office/powerpoint/2010/main" val="134595667"/>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1654060" y="1223960"/>
            <a:ext cx="7235578" cy="703777"/>
          </a:xfrm>
          <a:prstGeom prst="rightArrow">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Connector 3"/>
          <p:cNvCxnSpPr/>
          <p:nvPr/>
        </p:nvCxnSpPr>
        <p:spPr>
          <a:xfrm>
            <a:off x="2784707" y="1392254"/>
            <a:ext cx="0" cy="3977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1636522" y="1379106"/>
            <a:ext cx="0" cy="440948"/>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4054650" y="1392254"/>
            <a:ext cx="0" cy="397793"/>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826246" y="1392254"/>
            <a:ext cx="736099" cy="369332"/>
          </a:xfrm>
          <a:prstGeom prst="rect">
            <a:avLst/>
          </a:prstGeom>
          <a:noFill/>
          <a:ln>
            <a:solidFill>
              <a:srgbClr val="FF0000"/>
            </a:solidFill>
          </a:ln>
        </p:spPr>
        <p:txBody>
          <a:bodyPr wrap="none" rtlCol="0">
            <a:spAutoFit/>
          </a:bodyPr>
          <a:lstStyle/>
          <a:p>
            <a:r>
              <a:rPr lang="en-US" dirty="0"/>
              <a:t> SABA</a:t>
            </a:r>
          </a:p>
        </p:txBody>
      </p:sp>
      <p:sp>
        <p:nvSpPr>
          <p:cNvPr id="9" name="TextBox 8"/>
          <p:cNvSpPr txBox="1"/>
          <p:nvPr/>
        </p:nvSpPr>
        <p:spPr>
          <a:xfrm>
            <a:off x="1790162" y="1009774"/>
            <a:ext cx="681722" cy="369332"/>
          </a:xfrm>
          <a:prstGeom prst="rect">
            <a:avLst/>
          </a:prstGeom>
          <a:noFill/>
        </p:spPr>
        <p:txBody>
          <a:bodyPr wrap="none" rtlCol="0">
            <a:spAutoFit/>
          </a:bodyPr>
          <a:lstStyle/>
          <a:p>
            <a:r>
              <a:rPr lang="en-US" dirty="0"/>
              <a:t>30PH</a:t>
            </a:r>
          </a:p>
        </p:txBody>
      </p:sp>
      <p:sp>
        <p:nvSpPr>
          <p:cNvPr id="10" name="TextBox 9"/>
          <p:cNvSpPr txBox="1"/>
          <p:nvPr/>
        </p:nvSpPr>
        <p:spPr>
          <a:xfrm>
            <a:off x="3197818" y="979176"/>
            <a:ext cx="733907" cy="369332"/>
          </a:xfrm>
          <a:prstGeom prst="rect">
            <a:avLst/>
          </a:prstGeom>
          <a:noFill/>
        </p:spPr>
        <p:txBody>
          <a:bodyPr wrap="none" rtlCol="0">
            <a:spAutoFit/>
          </a:bodyPr>
          <a:lstStyle/>
          <a:p>
            <a:r>
              <a:rPr lang="en-US" dirty="0"/>
              <a:t>30 PH</a:t>
            </a:r>
          </a:p>
        </p:txBody>
      </p:sp>
      <p:cxnSp>
        <p:nvCxnSpPr>
          <p:cNvPr id="12" name="Straight Connector 11"/>
          <p:cNvCxnSpPr/>
          <p:nvPr/>
        </p:nvCxnSpPr>
        <p:spPr>
          <a:xfrm flipH="1">
            <a:off x="4880881" y="979176"/>
            <a:ext cx="275411" cy="244784"/>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003276" y="963287"/>
            <a:ext cx="1522550" cy="369332"/>
          </a:xfrm>
          <a:prstGeom prst="rect">
            <a:avLst/>
          </a:prstGeom>
          <a:noFill/>
        </p:spPr>
        <p:txBody>
          <a:bodyPr wrap="none" rtlCol="0">
            <a:spAutoFit/>
          </a:bodyPr>
          <a:lstStyle/>
          <a:p>
            <a:r>
              <a:rPr lang="en-US" dirty="0"/>
              <a:t>1,2,3 ,4 , 6h </a:t>
            </a:r>
            <a:r>
              <a:rPr lang="mr-IN" dirty="0"/>
              <a:t>…</a:t>
            </a:r>
            <a:endParaRPr lang="en-US" dirty="0"/>
          </a:p>
        </p:txBody>
      </p:sp>
      <p:sp>
        <p:nvSpPr>
          <p:cNvPr id="21" name="TextBox 20"/>
          <p:cNvSpPr txBox="1"/>
          <p:nvPr/>
        </p:nvSpPr>
        <p:spPr>
          <a:xfrm>
            <a:off x="1192793" y="749101"/>
            <a:ext cx="414146" cy="369332"/>
          </a:xfrm>
          <a:prstGeom prst="rect">
            <a:avLst/>
          </a:prstGeom>
          <a:noFill/>
          <a:ln>
            <a:solidFill>
              <a:srgbClr val="4F81BD"/>
            </a:solidFill>
          </a:ln>
        </p:spPr>
        <p:txBody>
          <a:bodyPr wrap="none" rtlCol="0">
            <a:spAutoFit/>
          </a:bodyPr>
          <a:lstStyle/>
          <a:p>
            <a:r>
              <a:rPr lang="en-US" dirty="0"/>
              <a:t>T1</a:t>
            </a:r>
          </a:p>
        </p:txBody>
      </p:sp>
      <p:sp>
        <p:nvSpPr>
          <p:cNvPr id="22" name="TextBox 21"/>
          <p:cNvSpPr txBox="1"/>
          <p:nvPr/>
        </p:nvSpPr>
        <p:spPr>
          <a:xfrm>
            <a:off x="2616396" y="749101"/>
            <a:ext cx="414146" cy="369332"/>
          </a:xfrm>
          <a:prstGeom prst="rect">
            <a:avLst/>
          </a:prstGeom>
          <a:noFill/>
          <a:ln>
            <a:solidFill>
              <a:srgbClr val="4F81BD"/>
            </a:solidFill>
          </a:ln>
        </p:spPr>
        <p:txBody>
          <a:bodyPr wrap="none" rtlCol="0">
            <a:spAutoFit/>
          </a:bodyPr>
          <a:lstStyle/>
          <a:p>
            <a:r>
              <a:rPr lang="en-US" dirty="0"/>
              <a:t>T2</a:t>
            </a:r>
          </a:p>
        </p:txBody>
      </p:sp>
      <p:sp>
        <p:nvSpPr>
          <p:cNvPr id="23" name="TextBox 22"/>
          <p:cNvSpPr txBox="1"/>
          <p:nvPr/>
        </p:nvSpPr>
        <p:spPr>
          <a:xfrm>
            <a:off x="3962844" y="749691"/>
            <a:ext cx="414146" cy="369332"/>
          </a:xfrm>
          <a:prstGeom prst="rect">
            <a:avLst/>
          </a:prstGeom>
          <a:noFill/>
          <a:ln>
            <a:solidFill>
              <a:srgbClr val="4F81BD"/>
            </a:solidFill>
          </a:ln>
        </p:spPr>
        <p:txBody>
          <a:bodyPr wrap="none" rtlCol="0">
            <a:spAutoFit/>
          </a:bodyPr>
          <a:lstStyle/>
          <a:p>
            <a:r>
              <a:rPr lang="en-US" dirty="0"/>
              <a:t>T3</a:t>
            </a:r>
          </a:p>
        </p:txBody>
      </p:sp>
      <p:sp>
        <p:nvSpPr>
          <p:cNvPr id="34" name="Right Arrow 33"/>
          <p:cNvSpPr/>
          <p:nvPr/>
        </p:nvSpPr>
        <p:spPr>
          <a:xfrm>
            <a:off x="4054650" y="4084944"/>
            <a:ext cx="4834988" cy="795574"/>
          </a:xfrm>
          <a:prstGeom prst="rightArrow">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ight Arrow 39"/>
          <p:cNvSpPr/>
          <p:nvPr/>
        </p:nvSpPr>
        <p:spPr>
          <a:xfrm>
            <a:off x="2784707" y="2198620"/>
            <a:ext cx="6104931" cy="780254"/>
          </a:xfrm>
          <a:prstGeom prst="rightArrow">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1288250" y="2366140"/>
            <a:ext cx="1345365" cy="646331"/>
          </a:xfrm>
          <a:prstGeom prst="rect">
            <a:avLst/>
          </a:prstGeom>
          <a:noFill/>
          <a:ln>
            <a:solidFill>
              <a:srgbClr val="FF0000"/>
            </a:solidFill>
          </a:ln>
        </p:spPr>
        <p:txBody>
          <a:bodyPr wrap="none" rtlCol="0">
            <a:spAutoFit/>
          </a:bodyPr>
          <a:lstStyle/>
          <a:p>
            <a:r>
              <a:rPr lang="en-US" dirty="0"/>
              <a:t>CORTICOIDE </a:t>
            </a:r>
          </a:p>
          <a:p>
            <a:r>
              <a:rPr lang="en-US" dirty="0"/>
              <a:t>UỐNG</a:t>
            </a:r>
          </a:p>
        </p:txBody>
      </p:sp>
      <p:sp>
        <p:nvSpPr>
          <p:cNvPr id="44" name="TextBox 43"/>
          <p:cNvSpPr txBox="1"/>
          <p:nvPr/>
        </p:nvSpPr>
        <p:spPr>
          <a:xfrm>
            <a:off x="4559570" y="1904054"/>
            <a:ext cx="1393606" cy="369332"/>
          </a:xfrm>
          <a:prstGeom prst="rect">
            <a:avLst/>
          </a:prstGeom>
          <a:noFill/>
        </p:spPr>
        <p:txBody>
          <a:bodyPr wrap="none" rtlCol="0">
            <a:spAutoFit/>
          </a:bodyPr>
          <a:lstStyle/>
          <a:p>
            <a:r>
              <a:rPr lang="en-US" dirty="0"/>
              <a:t>X  2 LẦN /NG </a:t>
            </a:r>
          </a:p>
        </p:txBody>
      </p:sp>
      <p:sp>
        <p:nvSpPr>
          <p:cNvPr id="45" name="TextBox 44"/>
          <p:cNvSpPr txBox="1"/>
          <p:nvPr/>
        </p:nvSpPr>
        <p:spPr>
          <a:xfrm>
            <a:off x="4590179" y="137700"/>
            <a:ext cx="3607253" cy="523220"/>
          </a:xfrm>
          <a:prstGeom prst="rect">
            <a:avLst/>
          </a:prstGeom>
          <a:noFill/>
          <a:ln>
            <a:solidFill>
              <a:srgbClr val="FF0000"/>
            </a:solidFill>
          </a:ln>
        </p:spPr>
        <p:txBody>
          <a:bodyPr wrap="none" rtlCol="0">
            <a:spAutoFit/>
          </a:bodyPr>
          <a:lstStyle/>
          <a:p>
            <a:r>
              <a:rPr lang="en-US" sz="2800" b="1" dirty="0">
                <a:solidFill>
                  <a:srgbClr val="FF0000"/>
                </a:solidFill>
              </a:rPr>
              <a:t>CƠN HEN TRUNG BÌNH </a:t>
            </a:r>
          </a:p>
        </p:txBody>
      </p:sp>
      <p:cxnSp>
        <p:nvCxnSpPr>
          <p:cNvPr id="49" name="Straight Connector 48"/>
          <p:cNvCxnSpPr/>
          <p:nvPr/>
        </p:nvCxnSpPr>
        <p:spPr>
          <a:xfrm>
            <a:off x="4054650" y="4176775"/>
            <a:ext cx="0" cy="474272"/>
          </a:xfrm>
          <a:prstGeom prst="line">
            <a:avLst/>
          </a:prstGeom>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2340978" y="4176775"/>
            <a:ext cx="1534495" cy="646331"/>
          </a:xfrm>
          <a:prstGeom prst="rect">
            <a:avLst/>
          </a:prstGeom>
          <a:noFill/>
          <a:ln>
            <a:solidFill>
              <a:srgbClr val="FF0000"/>
            </a:solidFill>
          </a:ln>
        </p:spPr>
        <p:txBody>
          <a:bodyPr wrap="none" rtlCol="0">
            <a:spAutoFit/>
          </a:bodyPr>
          <a:lstStyle/>
          <a:p>
            <a:r>
              <a:rPr lang="en-US" dirty="0"/>
              <a:t>IPRATROPIUM</a:t>
            </a:r>
          </a:p>
          <a:p>
            <a:r>
              <a:rPr lang="en-US" dirty="0"/>
              <a:t> BROMIDE V</a:t>
            </a:r>
          </a:p>
        </p:txBody>
      </p:sp>
      <p:sp>
        <p:nvSpPr>
          <p:cNvPr id="52" name="Left Brace 51"/>
          <p:cNvSpPr/>
          <p:nvPr/>
        </p:nvSpPr>
        <p:spPr>
          <a:xfrm>
            <a:off x="749728" y="504883"/>
            <a:ext cx="244809" cy="351886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Right Arrow 54"/>
          <p:cNvSpPr/>
          <p:nvPr/>
        </p:nvSpPr>
        <p:spPr>
          <a:xfrm>
            <a:off x="4008747" y="5079441"/>
            <a:ext cx="4834988" cy="688478"/>
          </a:xfrm>
          <a:prstGeom prst="rightArrow">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3275358" y="5247732"/>
            <a:ext cx="519869" cy="369332"/>
          </a:xfrm>
          <a:prstGeom prst="rect">
            <a:avLst/>
          </a:prstGeom>
          <a:noFill/>
          <a:ln>
            <a:solidFill>
              <a:srgbClr val="FF0000"/>
            </a:solidFill>
          </a:ln>
        </p:spPr>
        <p:txBody>
          <a:bodyPr wrap="none" rtlCol="0">
            <a:spAutoFit/>
          </a:bodyPr>
          <a:lstStyle/>
          <a:p>
            <a:r>
              <a:rPr lang="en-US" dirty="0"/>
              <a:t>SCS </a:t>
            </a:r>
          </a:p>
        </p:txBody>
      </p:sp>
      <p:sp>
        <p:nvSpPr>
          <p:cNvPr id="59" name="Right Arrow 58"/>
          <p:cNvSpPr/>
          <p:nvPr/>
        </p:nvSpPr>
        <p:spPr>
          <a:xfrm>
            <a:off x="4008747" y="6058601"/>
            <a:ext cx="4880891" cy="688478"/>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2709221" y="6165707"/>
            <a:ext cx="1272103" cy="369332"/>
          </a:xfrm>
          <a:prstGeom prst="rect">
            <a:avLst/>
          </a:prstGeom>
          <a:noFill/>
          <a:ln>
            <a:solidFill>
              <a:srgbClr val="FF0000"/>
            </a:solidFill>
          </a:ln>
        </p:spPr>
        <p:txBody>
          <a:bodyPr wrap="none" rtlCol="0">
            <a:spAutoFit/>
          </a:bodyPr>
          <a:lstStyle/>
          <a:p>
            <a:r>
              <a:rPr lang="en-US" dirty="0"/>
              <a:t>HỖ TRỢ HH</a:t>
            </a:r>
          </a:p>
        </p:txBody>
      </p:sp>
      <p:sp>
        <p:nvSpPr>
          <p:cNvPr id="61" name="Left Brace 60"/>
          <p:cNvSpPr/>
          <p:nvPr/>
        </p:nvSpPr>
        <p:spPr>
          <a:xfrm>
            <a:off x="1606939" y="4345064"/>
            <a:ext cx="366834" cy="251293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TextBox 61"/>
          <p:cNvSpPr txBox="1"/>
          <p:nvPr/>
        </p:nvSpPr>
        <p:spPr>
          <a:xfrm>
            <a:off x="45893" y="2080732"/>
            <a:ext cx="703835" cy="523220"/>
          </a:xfrm>
          <a:prstGeom prst="rect">
            <a:avLst/>
          </a:prstGeom>
          <a:solidFill>
            <a:srgbClr val="CCFFCC"/>
          </a:solidFill>
        </p:spPr>
        <p:txBody>
          <a:bodyPr wrap="square" rtlCol="0">
            <a:spAutoFit/>
          </a:bodyPr>
          <a:lstStyle/>
          <a:p>
            <a:r>
              <a:rPr lang="en-US" sz="1400" dirty="0"/>
              <a:t>NGOẠI</a:t>
            </a:r>
          </a:p>
          <a:p>
            <a:r>
              <a:rPr lang="en-US" sz="1400" dirty="0"/>
              <a:t>TRÚ</a:t>
            </a:r>
          </a:p>
        </p:txBody>
      </p:sp>
      <p:sp>
        <p:nvSpPr>
          <p:cNvPr id="63" name="TextBox 62"/>
          <p:cNvSpPr txBox="1"/>
          <p:nvPr/>
        </p:nvSpPr>
        <p:spPr>
          <a:xfrm>
            <a:off x="504912" y="5247732"/>
            <a:ext cx="1149148" cy="307777"/>
          </a:xfrm>
          <a:prstGeom prst="rect">
            <a:avLst/>
          </a:prstGeom>
          <a:solidFill>
            <a:srgbClr val="CCFFCC"/>
          </a:solidFill>
        </p:spPr>
        <p:txBody>
          <a:bodyPr wrap="none" rtlCol="0">
            <a:spAutoFit/>
          </a:bodyPr>
          <a:lstStyle/>
          <a:p>
            <a:r>
              <a:rPr lang="en-US" sz="1400" dirty="0">
                <a:latin typeface="Arial"/>
                <a:cs typeface="Arial"/>
              </a:rPr>
              <a:t>NHẬP VIỆN</a:t>
            </a:r>
          </a:p>
        </p:txBody>
      </p:sp>
      <p:cxnSp>
        <p:nvCxnSpPr>
          <p:cNvPr id="18" name="Straight Connector 17"/>
          <p:cNvCxnSpPr/>
          <p:nvPr/>
        </p:nvCxnSpPr>
        <p:spPr>
          <a:xfrm>
            <a:off x="5156292" y="4176775"/>
            <a:ext cx="0" cy="474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6273256" y="4176775"/>
            <a:ext cx="0" cy="47427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813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6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p:bldP spid="10" grpId="0"/>
      <p:bldP spid="13" grpId="0"/>
      <p:bldP spid="21" grpId="0" animBg="1"/>
      <p:bldP spid="22" grpId="0" animBg="1"/>
      <p:bldP spid="23" grpId="0" animBg="1"/>
      <p:bldP spid="34" grpId="0" animBg="1"/>
      <p:bldP spid="40" grpId="0" animBg="1"/>
      <p:bldP spid="43" grpId="0" animBg="1"/>
      <p:bldP spid="44" grpId="0"/>
      <p:bldP spid="50" grpId="0" animBg="1"/>
      <p:bldP spid="52" grpId="0" animBg="1"/>
      <p:bldP spid="55" grpId="0" animBg="1"/>
      <p:bldP spid="56" grpId="0" animBg="1"/>
      <p:bldP spid="59" grpId="0" animBg="1"/>
      <p:bldP spid="60" grpId="0" animBg="1"/>
      <p:bldP spid="61" grpId="0" animBg="1"/>
      <p:bldP spid="62" grpId="0" animBg="1"/>
      <p:bldP spid="6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1654060" y="1223960"/>
            <a:ext cx="7235578" cy="703777"/>
          </a:xfrm>
          <a:prstGeom prst="rightArrow">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Connector 3"/>
          <p:cNvCxnSpPr/>
          <p:nvPr/>
        </p:nvCxnSpPr>
        <p:spPr>
          <a:xfrm>
            <a:off x="2784707" y="1392254"/>
            <a:ext cx="0" cy="3977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1636522" y="1379106"/>
            <a:ext cx="0" cy="440948"/>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3954753" y="1392254"/>
            <a:ext cx="0" cy="397793"/>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826246" y="1392254"/>
            <a:ext cx="736099" cy="369332"/>
          </a:xfrm>
          <a:prstGeom prst="rect">
            <a:avLst/>
          </a:prstGeom>
          <a:noFill/>
          <a:ln>
            <a:solidFill>
              <a:srgbClr val="FF0000"/>
            </a:solidFill>
          </a:ln>
        </p:spPr>
        <p:txBody>
          <a:bodyPr wrap="none" rtlCol="0">
            <a:spAutoFit/>
          </a:bodyPr>
          <a:lstStyle/>
          <a:p>
            <a:r>
              <a:rPr lang="en-US" dirty="0"/>
              <a:t> SABA</a:t>
            </a:r>
          </a:p>
        </p:txBody>
      </p:sp>
      <p:sp>
        <p:nvSpPr>
          <p:cNvPr id="9" name="TextBox 8"/>
          <p:cNvSpPr txBox="1"/>
          <p:nvPr/>
        </p:nvSpPr>
        <p:spPr>
          <a:xfrm>
            <a:off x="1790162" y="1009774"/>
            <a:ext cx="681722" cy="369332"/>
          </a:xfrm>
          <a:prstGeom prst="rect">
            <a:avLst/>
          </a:prstGeom>
          <a:noFill/>
        </p:spPr>
        <p:txBody>
          <a:bodyPr wrap="none" rtlCol="0">
            <a:spAutoFit/>
          </a:bodyPr>
          <a:lstStyle/>
          <a:p>
            <a:r>
              <a:rPr lang="en-US" dirty="0"/>
              <a:t>30PH</a:t>
            </a:r>
          </a:p>
        </p:txBody>
      </p:sp>
      <p:sp>
        <p:nvSpPr>
          <p:cNvPr id="10" name="TextBox 9"/>
          <p:cNvSpPr txBox="1"/>
          <p:nvPr/>
        </p:nvSpPr>
        <p:spPr>
          <a:xfrm>
            <a:off x="3197818" y="979176"/>
            <a:ext cx="733907" cy="369332"/>
          </a:xfrm>
          <a:prstGeom prst="rect">
            <a:avLst/>
          </a:prstGeom>
          <a:noFill/>
        </p:spPr>
        <p:txBody>
          <a:bodyPr wrap="none" rtlCol="0">
            <a:spAutoFit/>
          </a:bodyPr>
          <a:lstStyle/>
          <a:p>
            <a:r>
              <a:rPr lang="en-US" dirty="0"/>
              <a:t>30 PH</a:t>
            </a:r>
          </a:p>
        </p:txBody>
      </p:sp>
      <p:cxnSp>
        <p:nvCxnSpPr>
          <p:cNvPr id="12" name="Straight Connector 11"/>
          <p:cNvCxnSpPr/>
          <p:nvPr/>
        </p:nvCxnSpPr>
        <p:spPr>
          <a:xfrm flipH="1">
            <a:off x="4880881" y="979176"/>
            <a:ext cx="275411" cy="244784"/>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003276" y="963287"/>
            <a:ext cx="1522550" cy="369332"/>
          </a:xfrm>
          <a:prstGeom prst="rect">
            <a:avLst/>
          </a:prstGeom>
          <a:noFill/>
        </p:spPr>
        <p:txBody>
          <a:bodyPr wrap="none" rtlCol="0">
            <a:spAutoFit/>
          </a:bodyPr>
          <a:lstStyle/>
          <a:p>
            <a:r>
              <a:rPr lang="en-US" dirty="0"/>
              <a:t>1,2,3 ,4 , 6h </a:t>
            </a:r>
            <a:r>
              <a:rPr lang="mr-IN" dirty="0"/>
              <a:t>…</a:t>
            </a:r>
            <a:endParaRPr lang="en-US" dirty="0"/>
          </a:p>
        </p:txBody>
      </p:sp>
      <p:sp>
        <p:nvSpPr>
          <p:cNvPr id="14" name="Right Arrow 13"/>
          <p:cNvSpPr/>
          <p:nvPr/>
        </p:nvSpPr>
        <p:spPr>
          <a:xfrm>
            <a:off x="1636523" y="2187828"/>
            <a:ext cx="7253116" cy="795574"/>
          </a:xfrm>
          <a:prstGeom prst="rightArrow">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380001" y="2371431"/>
            <a:ext cx="1098641" cy="646331"/>
          </a:xfrm>
          <a:prstGeom prst="rect">
            <a:avLst/>
          </a:prstGeom>
          <a:noFill/>
          <a:ln>
            <a:solidFill>
              <a:srgbClr val="FF0000"/>
            </a:solidFill>
          </a:ln>
        </p:spPr>
        <p:txBody>
          <a:bodyPr wrap="none" rtlCol="0">
            <a:spAutoFit/>
          </a:bodyPr>
          <a:lstStyle/>
          <a:p>
            <a:r>
              <a:rPr lang="en-US" dirty="0"/>
              <a:t>IPRA.</a:t>
            </a:r>
          </a:p>
          <a:p>
            <a:r>
              <a:rPr lang="en-US" dirty="0"/>
              <a:t>BROMIDE</a:t>
            </a:r>
          </a:p>
        </p:txBody>
      </p:sp>
      <p:cxnSp>
        <p:nvCxnSpPr>
          <p:cNvPr id="17" name="Straight Connector 16"/>
          <p:cNvCxnSpPr/>
          <p:nvPr/>
        </p:nvCxnSpPr>
        <p:spPr>
          <a:xfrm>
            <a:off x="1671569" y="2358270"/>
            <a:ext cx="0" cy="382493"/>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741718" y="2358270"/>
            <a:ext cx="0" cy="382493"/>
          </a:xfrm>
          <a:prstGeom prst="line">
            <a:avLst/>
          </a:prstGeom>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197818" y="1912446"/>
            <a:ext cx="681722" cy="369332"/>
          </a:xfrm>
          <a:prstGeom prst="rect">
            <a:avLst/>
          </a:prstGeom>
          <a:noFill/>
        </p:spPr>
        <p:txBody>
          <a:bodyPr wrap="none" rtlCol="0">
            <a:spAutoFit/>
          </a:bodyPr>
          <a:lstStyle/>
          <a:p>
            <a:r>
              <a:rPr lang="en-US" dirty="0"/>
              <a:t>30PH</a:t>
            </a:r>
          </a:p>
        </p:txBody>
      </p:sp>
      <p:sp>
        <p:nvSpPr>
          <p:cNvPr id="21" name="TextBox 20"/>
          <p:cNvSpPr txBox="1"/>
          <p:nvPr/>
        </p:nvSpPr>
        <p:spPr>
          <a:xfrm>
            <a:off x="1192793" y="749101"/>
            <a:ext cx="414146" cy="369332"/>
          </a:xfrm>
          <a:prstGeom prst="rect">
            <a:avLst/>
          </a:prstGeom>
          <a:noFill/>
          <a:ln>
            <a:solidFill>
              <a:srgbClr val="4F81BD"/>
            </a:solidFill>
          </a:ln>
        </p:spPr>
        <p:txBody>
          <a:bodyPr wrap="none" rtlCol="0">
            <a:spAutoFit/>
          </a:bodyPr>
          <a:lstStyle/>
          <a:p>
            <a:r>
              <a:rPr lang="en-US" dirty="0"/>
              <a:t>T1</a:t>
            </a:r>
          </a:p>
        </p:txBody>
      </p:sp>
      <p:sp>
        <p:nvSpPr>
          <p:cNvPr id="22" name="TextBox 21"/>
          <p:cNvSpPr txBox="1"/>
          <p:nvPr/>
        </p:nvSpPr>
        <p:spPr>
          <a:xfrm>
            <a:off x="2616396" y="749101"/>
            <a:ext cx="414146" cy="369332"/>
          </a:xfrm>
          <a:prstGeom prst="rect">
            <a:avLst/>
          </a:prstGeom>
          <a:noFill/>
          <a:ln>
            <a:solidFill>
              <a:srgbClr val="4F81BD"/>
            </a:solidFill>
          </a:ln>
        </p:spPr>
        <p:txBody>
          <a:bodyPr wrap="none" rtlCol="0">
            <a:spAutoFit/>
          </a:bodyPr>
          <a:lstStyle/>
          <a:p>
            <a:r>
              <a:rPr lang="en-US" dirty="0"/>
              <a:t>T2</a:t>
            </a:r>
          </a:p>
        </p:txBody>
      </p:sp>
      <p:sp>
        <p:nvSpPr>
          <p:cNvPr id="23" name="TextBox 22"/>
          <p:cNvSpPr txBox="1"/>
          <p:nvPr/>
        </p:nvSpPr>
        <p:spPr>
          <a:xfrm>
            <a:off x="3962844" y="749691"/>
            <a:ext cx="414146" cy="369332"/>
          </a:xfrm>
          <a:prstGeom prst="rect">
            <a:avLst/>
          </a:prstGeom>
          <a:noFill/>
          <a:ln>
            <a:solidFill>
              <a:srgbClr val="4F81BD"/>
            </a:solidFill>
          </a:ln>
        </p:spPr>
        <p:txBody>
          <a:bodyPr wrap="none" rtlCol="0">
            <a:spAutoFit/>
          </a:bodyPr>
          <a:lstStyle/>
          <a:p>
            <a:r>
              <a:rPr lang="en-US" dirty="0"/>
              <a:t>T3</a:t>
            </a:r>
          </a:p>
        </p:txBody>
      </p:sp>
      <p:sp>
        <p:nvSpPr>
          <p:cNvPr id="24" name="TextBox 23"/>
          <p:cNvSpPr txBox="1"/>
          <p:nvPr/>
        </p:nvSpPr>
        <p:spPr>
          <a:xfrm>
            <a:off x="5831875" y="1988938"/>
            <a:ext cx="824302" cy="369332"/>
          </a:xfrm>
          <a:prstGeom prst="rect">
            <a:avLst/>
          </a:prstGeom>
          <a:noFill/>
        </p:spPr>
        <p:txBody>
          <a:bodyPr wrap="none" rtlCol="0">
            <a:spAutoFit/>
          </a:bodyPr>
          <a:lstStyle/>
          <a:p>
            <a:r>
              <a:rPr lang="en-US" dirty="0"/>
              <a:t>2,4,6 h</a:t>
            </a:r>
          </a:p>
        </p:txBody>
      </p:sp>
      <p:cxnSp>
        <p:nvCxnSpPr>
          <p:cNvPr id="26" name="Straight Connector 25"/>
          <p:cNvCxnSpPr/>
          <p:nvPr/>
        </p:nvCxnSpPr>
        <p:spPr>
          <a:xfrm flipH="1">
            <a:off x="5516893" y="1927737"/>
            <a:ext cx="153006" cy="354041"/>
          </a:xfrm>
          <a:prstGeom prst="line">
            <a:avLst/>
          </a:prstGeom>
        </p:spPr>
        <p:style>
          <a:lnRef idx="2">
            <a:schemeClr val="accent1"/>
          </a:lnRef>
          <a:fillRef idx="0">
            <a:schemeClr val="accent1"/>
          </a:fillRef>
          <a:effectRef idx="1">
            <a:schemeClr val="accent1"/>
          </a:effectRef>
          <a:fontRef idx="minor">
            <a:schemeClr val="tx1"/>
          </a:fontRef>
        </p:style>
      </p:cxnSp>
      <p:sp>
        <p:nvSpPr>
          <p:cNvPr id="34" name="Right Arrow 33"/>
          <p:cNvSpPr/>
          <p:nvPr/>
        </p:nvSpPr>
        <p:spPr>
          <a:xfrm>
            <a:off x="3879540" y="4084944"/>
            <a:ext cx="5010098" cy="795574"/>
          </a:xfrm>
          <a:prstGeom prst="rightArrow">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ight Arrow 39"/>
          <p:cNvSpPr/>
          <p:nvPr/>
        </p:nvSpPr>
        <p:spPr>
          <a:xfrm>
            <a:off x="1654061" y="3243495"/>
            <a:ext cx="7235578" cy="780254"/>
          </a:xfrm>
          <a:prstGeom prst="rightArrow">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113660" y="3427090"/>
            <a:ext cx="1401834" cy="646331"/>
          </a:xfrm>
          <a:prstGeom prst="rect">
            <a:avLst/>
          </a:prstGeom>
          <a:noFill/>
          <a:ln>
            <a:solidFill>
              <a:srgbClr val="FF0000"/>
            </a:solidFill>
          </a:ln>
        </p:spPr>
        <p:txBody>
          <a:bodyPr wrap="none" rtlCol="0">
            <a:spAutoFit/>
          </a:bodyPr>
          <a:lstStyle/>
          <a:p>
            <a:r>
              <a:rPr lang="en-US" dirty="0"/>
              <a:t>CÂN NHẮC</a:t>
            </a:r>
          </a:p>
          <a:p>
            <a:r>
              <a:rPr lang="en-US" dirty="0"/>
              <a:t>ICS LIỀU CAO</a:t>
            </a:r>
          </a:p>
        </p:txBody>
      </p:sp>
      <p:sp>
        <p:nvSpPr>
          <p:cNvPr id="44" name="TextBox 43"/>
          <p:cNvSpPr txBox="1"/>
          <p:nvPr/>
        </p:nvSpPr>
        <p:spPr>
          <a:xfrm>
            <a:off x="4559570" y="4868778"/>
            <a:ext cx="1633455" cy="369332"/>
          </a:xfrm>
          <a:prstGeom prst="rect">
            <a:avLst/>
          </a:prstGeom>
          <a:noFill/>
        </p:spPr>
        <p:txBody>
          <a:bodyPr wrap="none" rtlCol="0">
            <a:spAutoFit/>
          </a:bodyPr>
          <a:lstStyle/>
          <a:p>
            <a:r>
              <a:rPr lang="en-US" dirty="0"/>
              <a:t>X  2 -4 LẦN /NG </a:t>
            </a:r>
          </a:p>
        </p:txBody>
      </p:sp>
      <p:sp>
        <p:nvSpPr>
          <p:cNvPr id="45" name="TextBox 44"/>
          <p:cNvSpPr txBox="1"/>
          <p:nvPr/>
        </p:nvSpPr>
        <p:spPr>
          <a:xfrm>
            <a:off x="4590179" y="137700"/>
            <a:ext cx="2605776" cy="523220"/>
          </a:xfrm>
          <a:prstGeom prst="rect">
            <a:avLst/>
          </a:prstGeom>
          <a:noFill/>
          <a:ln>
            <a:solidFill>
              <a:srgbClr val="FF0000"/>
            </a:solidFill>
          </a:ln>
        </p:spPr>
        <p:txBody>
          <a:bodyPr wrap="none" rtlCol="0">
            <a:spAutoFit/>
          </a:bodyPr>
          <a:lstStyle/>
          <a:p>
            <a:r>
              <a:rPr lang="en-US" sz="2800" b="1" dirty="0">
                <a:solidFill>
                  <a:srgbClr val="FF0000"/>
                </a:solidFill>
              </a:rPr>
              <a:t>CƠN HEN NẶNG </a:t>
            </a:r>
          </a:p>
        </p:txBody>
      </p:sp>
      <p:cxnSp>
        <p:nvCxnSpPr>
          <p:cNvPr id="49" name="Straight Connector 48"/>
          <p:cNvCxnSpPr/>
          <p:nvPr/>
        </p:nvCxnSpPr>
        <p:spPr>
          <a:xfrm>
            <a:off x="3908670" y="4176775"/>
            <a:ext cx="0" cy="474272"/>
          </a:xfrm>
          <a:prstGeom prst="line">
            <a:avLst/>
          </a:prstGeom>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1473396" y="4176775"/>
            <a:ext cx="2265652" cy="646331"/>
          </a:xfrm>
          <a:prstGeom prst="rect">
            <a:avLst/>
          </a:prstGeom>
          <a:noFill/>
          <a:ln>
            <a:solidFill>
              <a:srgbClr val="FF0000"/>
            </a:solidFill>
          </a:ln>
        </p:spPr>
        <p:txBody>
          <a:bodyPr wrap="none" rtlCol="0">
            <a:spAutoFit/>
          </a:bodyPr>
          <a:lstStyle/>
          <a:p>
            <a:r>
              <a:rPr lang="en-US" dirty="0"/>
              <a:t>TTM MAGNE SULFATE</a:t>
            </a:r>
          </a:p>
          <a:p>
            <a:r>
              <a:rPr lang="en-US" dirty="0"/>
              <a:t>HAY THEOPHYLLIN </a:t>
            </a:r>
          </a:p>
        </p:txBody>
      </p:sp>
      <p:sp>
        <p:nvSpPr>
          <p:cNvPr id="55" name="Right Arrow 54"/>
          <p:cNvSpPr/>
          <p:nvPr/>
        </p:nvSpPr>
        <p:spPr>
          <a:xfrm>
            <a:off x="1671569" y="5079441"/>
            <a:ext cx="7172166" cy="688478"/>
          </a:xfrm>
          <a:prstGeom prst="rightArrow">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67584" y="5057945"/>
            <a:ext cx="1842083" cy="646331"/>
          </a:xfrm>
          <a:prstGeom prst="rect">
            <a:avLst/>
          </a:prstGeom>
          <a:noFill/>
          <a:ln>
            <a:solidFill>
              <a:srgbClr val="FF0000"/>
            </a:solidFill>
          </a:ln>
        </p:spPr>
        <p:txBody>
          <a:bodyPr wrap="none" rtlCol="0">
            <a:spAutoFit/>
          </a:bodyPr>
          <a:lstStyle/>
          <a:p>
            <a:r>
              <a:rPr lang="en-US" dirty="0"/>
              <a:t>CORTICOSTEROID</a:t>
            </a:r>
          </a:p>
          <a:p>
            <a:r>
              <a:rPr lang="en-US" dirty="0"/>
              <a:t>CHÍCH </a:t>
            </a:r>
          </a:p>
        </p:txBody>
      </p:sp>
      <p:sp>
        <p:nvSpPr>
          <p:cNvPr id="59" name="Right Arrow 58"/>
          <p:cNvSpPr/>
          <p:nvPr/>
        </p:nvSpPr>
        <p:spPr>
          <a:xfrm>
            <a:off x="1790163" y="6058601"/>
            <a:ext cx="7099476" cy="688478"/>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256757" y="6165707"/>
            <a:ext cx="1272103" cy="369332"/>
          </a:xfrm>
          <a:prstGeom prst="rect">
            <a:avLst/>
          </a:prstGeom>
          <a:noFill/>
          <a:ln>
            <a:solidFill>
              <a:srgbClr val="FF0000"/>
            </a:solidFill>
          </a:ln>
        </p:spPr>
        <p:txBody>
          <a:bodyPr wrap="none" rtlCol="0">
            <a:spAutoFit/>
          </a:bodyPr>
          <a:lstStyle/>
          <a:p>
            <a:r>
              <a:rPr lang="en-US" dirty="0"/>
              <a:t>HỖ TRỢ HH</a:t>
            </a:r>
          </a:p>
        </p:txBody>
      </p:sp>
      <p:cxnSp>
        <p:nvCxnSpPr>
          <p:cNvPr id="6" name="Straight Connector 5"/>
          <p:cNvCxnSpPr/>
          <p:nvPr/>
        </p:nvCxnSpPr>
        <p:spPr>
          <a:xfrm>
            <a:off x="3886173" y="2371431"/>
            <a:ext cx="0" cy="369332"/>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56292" y="4176775"/>
            <a:ext cx="0" cy="474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6273256" y="4176775"/>
            <a:ext cx="0" cy="474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2741718" y="3427090"/>
            <a:ext cx="42989" cy="369332"/>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784621" y="3427090"/>
            <a:ext cx="0" cy="36933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930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4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5"/>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p:bldP spid="10" grpId="0"/>
      <p:bldP spid="13" grpId="0"/>
      <p:bldP spid="14" grpId="0" animBg="1"/>
      <p:bldP spid="15" grpId="0" animBg="1"/>
      <p:bldP spid="21" grpId="0" animBg="1"/>
      <p:bldP spid="22" grpId="0" animBg="1"/>
      <p:bldP spid="23" grpId="0" animBg="1"/>
      <p:bldP spid="24" grpId="0"/>
      <p:bldP spid="34" grpId="0" animBg="1"/>
      <p:bldP spid="40" grpId="0" animBg="1"/>
      <p:bldP spid="43" grpId="0" animBg="1"/>
      <p:bldP spid="44" grpId="0"/>
      <p:bldP spid="50" grpId="0" animBg="1"/>
      <p:bldP spid="55" grpId="0" animBg="1"/>
      <p:bldP spid="56" grpId="0" animBg="1"/>
      <p:bldP spid="59" grpId="0" animBg="1"/>
      <p:bldP spid="6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133605" y="1108580"/>
            <a:ext cx="4876788" cy="838200"/>
          </a:xfrm>
          <a:prstGeom prst="rect">
            <a:avLst/>
          </a:prstGeom>
          <a:no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solidFill>
                  <a:srgbClr val="0000FF"/>
                </a:solidFill>
                <a:effectLst>
                  <a:outerShdw blurRad="38100" dist="38100" dir="2700000" algn="tl">
                    <a:srgbClr val="000000">
                      <a:alpha val="43137"/>
                    </a:srgbClr>
                  </a:outerShdw>
                </a:effectLst>
                <a:latin typeface="Arial"/>
                <a:cs typeface="Arial"/>
              </a:rPr>
              <a:t>BỆNH LÝ ĐA DẠNG</a:t>
            </a:r>
            <a:r>
              <a:rPr lang="en-US" sz="2400" b="1" dirty="0">
                <a:solidFill>
                  <a:srgbClr val="0000FF"/>
                </a:solidFill>
                <a:effectLst>
                  <a:outerShdw blurRad="38100" dist="38100" dir="2700000" algn="tl">
                    <a:srgbClr val="000000">
                      <a:alpha val="43137"/>
                    </a:srgbClr>
                  </a:outerShdw>
                </a:effectLst>
              </a:rPr>
              <a:t> </a:t>
            </a:r>
            <a:endParaRPr lang="en-US" sz="2400" dirty="0">
              <a:solidFill>
                <a:srgbClr val="0000FF"/>
              </a:solidFill>
            </a:endParaRPr>
          </a:p>
        </p:txBody>
      </p:sp>
      <p:sp>
        <p:nvSpPr>
          <p:cNvPr id="2" name="Title 1"/>
          <p:cNvSpPr>
            <a:spLocks noGrp="1"/>
          </p:cNvSpPr>
          <p:nvPr>
            <p:ph type="title"/>
          </p:nvPr>
        </p:nvSpPr>
        <p:spPr>
          <a:xfrm>
            <a:off x="787400" y="60325"/>
            <a:ext cx="7315200" cy="930275"/>
          </a:xfrm>
        </p:spPr>
        <p:txBody>
          <a:bodyPr/>
          <a:lstStyle/>
          <a:p>
            <a:pPr fontAlgn="auto">
              <a:spcAft>
                <a:spcPts val="0"/>
              </a:spcAft>
              <a:defRPr/>
            </a:pPr>
            <a:r>
              <a:rPr lang="en-US" dirty="0">
                <a:solidFill>
                  <a:srgbClr val="FF0000"/>
                </a:solidFill>
                <a:latin typeface="Arial"/>
                <a:ea typeface="+mj-ea"/>
                <a:cs typeface="Arial"/>
              </a:rPr>
              <a:t>ĐỊNH NGHĨA HEN</a:t>
            </a:r>
            <a:r>
              <a:rPr lang="en-US" dirty="0">
                <a:solidFill>
                  <a:srgbClr val="FFFF00"/>
                </a:solidFill>
                <a:ea typeface="+mj-ea"/>
                <a:cs typeface="+mj-cs"/>
              </a:rPr>
              <a:t> </a:t>
            </a:r>
          </a:p>
        </p:txBody>
      </p:sp>
      <p:sp>
        <p:nvSpPr>
          <p:cNvPr id="11" name="Freeform 10"/>
          <p:cNvSpPr/>
          <p:nvPr/>
        </p:nvSpPr>
        <p:spPr bwMode="auto">
          <a:xfrm>
            <a:off x="3123137" y="2209800"/>
            <a:ext cx="2604564" cy="1678871"/>
          </a:xfrm>
          <a:custGeom>
            <a:avLst/>
            <a:gdLst>
              <a:gd name="connsiteX0" fmla="*/ 0 w 2604682"/>
              <a:gd name="connsiteY0" fmla="*/ 167912 h 1679124"/>
              <a:gd name="connsiteX1" fmla="*/ 167912 w 2604682"/>
              <a:gd name="connsiteY1" fmla="*/ 0 h 1679124"/>
              <a:gd name="connsiteX2" fmla="*/ 2436770 w 2604682"/>
              <a:gd name="connsiteY2" fmla="*/ 0 h 1679124"/>
              <a:gd name="connsiteX3" fmla="*/ 2604682 w 2604682"/>
              <a:gd name="connsiteY3" fmla="*/ 167912 h 1679124"/>
              <a:gd name="connsiteX4" fmla="*/ 2604682 w 2604682"/>
              <a:gd name="connsiteY4" fmla="*/ 1511212 h 1679124"/>
              <a:gd name="connsiteX5" fmla="*/ 2436770 w 2604682"/>
              <a:gd name="connsiteY5" fmla="*/ 1679124 h 1679124"/>
              <a:gd name="connsiteX6" fmla="*/ 167912 w 2604682"/>
              <a:gd name="connsiteY6" fmla="*/ 1679124 h 1679124"/>
              <a:gd name="connsiteX7" fmla="*/ 0 w 2604682"/>
              <a:gd name="connsiteY7" fmla="*/ 1511212 h 1679124"/>
              <a:gd name="connsiteX8" fmla="*/ 0 w 2604682"/>
              <a:gd name="connsiteY8" fmla="*/ 167912 h 167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682" h="1679124">
                <a:moveTo>
                  <a:pt x="0" y="167912"/>
                </a:moveTo>
                <a:cubicBezTo>
                  <a:pt x="0" y="75177"/>
                  <a:pt x="75177" y="0"/>
                  <a:pt x="167912" y="0"/>
                </a:cubicBezTo>
                <a:lnTo>
                  <a:pt x="2436770" y="0"/>
                </a:lnTo>
                <a:cubicBezTo>
                  <a:pt x="2529505" y="0"/>
                  <a:pt x="2604682" y="75177"/>
                  <a:pt x="2604682" y="167912"/>
                </a:cubicBezTo>
                <a:lnTo>
                  <a:pt x="2604682" y="1511212"/>
                </a:lnTo>
                <a:cubicBezTo>
                  <a:pt x="2604682" y="1603947"/>
                  <a:pt x="2529505" y="1679124"/>
                  <a:pt x="2436770" y="1679124"/>
                </a:cubicBezTo>
                <a:lnTo>
                  <a:pt x="167912" y="1679124"/>
                </a:lnTo>
                <a:cubicBezTo>
                  <a:pt x="75177" y="1679124"/>
                  <a:pt x="0" y="1603947"/>
                  <a:pt x="0" y="1511212"/>
                </a:cubicBezTo>
                <a:lnTo>
                  <a:pt x="0" y="167912"/>
                </a:lnTo>
                <a:close/>
              </a:path>
            </a:pathLst>
          </a:custGeom>
          <a:solidFill>
            <a:srgbClr val="00B050"/>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lIns="110140" tIns="110140" rIns="110140" bIns="110140" spcCol="1270" anchor="ctr"/>
          <a:lstStyle/>
          <a:p>
            <a:pPr algn="ctr" defTabSz="1422400" fontAlgn="auto">
              <a:lnSpc>
                <a:spcPct val="90000"/>
              </a:lnSpc>
              <a:spcAft>
                <a:spcPct val="35000"/>
              </a:spcAft>
              <a:defRPr/>
            </a:pPr>
            <a:r>
              <a:rPr lang="en-US" sz="2000" b="1" dirty="0">
                <a:solidFill>
                  <a:schemeClr val="bg1"/>
                </a:solidFill>
                <a:effectLst>
                  <a:outerShdw blurRad="38100" dist="38100" dir="2700000" algn="tl">
                    <a:srgbClr val="000000">
                      <a:alpha val="43137"/>
                    </a:srgbClr>
                  </a:outerShdw>
                </a:effectLst>
                <a:latin typeface="Arial"/>
                <a:cs typeface="Arial"/>
              </a:rPr>
              <a:t>VIÊM ĐƯỜNG THỞ MÃN TÍNH</a:t>
            </a:r>
          </a:p>
        </p:txBody>
      </p:sp>
      <p:sp>
        <p:nvSpPr>
          <p:cNvPr id="22537" name="TextBox 14"/>
          <p:cNvSpPr txBox="1">
            <a:spLocks noChangeArrowheads="1"/>
          </p:cNvSpPr>
          <p:nvPr/>
        </p:nvSpPr>
        <p:spPr bwMode="auto">
          <a:xfrm>
            <a:off x="6248400" y="6550025"/>
            <a:ext cx="28956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eaLnBrk="1" hangingPunct="1"/>
            <a:r>
              <a:rPr lang="en-US" sz="1400" b="1">
                <a:solidFill>
                  <a:srgbClr val="FFFFFF"/>
                </a:solidFill>
                <a:latin typeface="Arial Narrow" charset="0"/>
              </a:rPr>
              <a:t>GINA 2014</a:t>
            </a:r>
          </a:p>
        </p:txBody>
      </p:sp>
      <p:sp>
        <p:nvSpPr>
          <p:cNvPr id="3" name="Rounded Rectangle 2"/>
          <p:cNvSpPr/>
          <p:nvPr/>
        </p:nvSpPr>
        <p:spPr bwMode="auto">
          <a:xfrm>
            <a:off x="762000" y="4648200"/>
            <a:ext cx="3124200" cy="1905000"/>
          </a:xfrm>
          <a:prstGeom prst="roundRect">
            <a:avLst/>
          </a:prstGeom>
          <a:solidFill>
            <a:schemeClr val="accent1"/>
          </a:solidFill>
          <a:ln w="9525" cap="flat" cmpd="sng" algn="ctr">
            <a:solidFill>
              <a:schemeClr val="tx1"/>
            </a:solidFill>
            <a:prstDash val="solid"/>
            <a:round/>
            <a:headEnd type="none" w="med" len="med"/>
            <a:tailEnd type="none" w="med" len="med"/>
          </a:ln>
          <a:effectLst/>
          <a:scene3d>
            <a:camera prst="orthographicFront"/>
            <a:lightRig rig="threePt" dir="t"/>
          </a:scene3d>
          <a:sp3d>
            <a:bevelT w="165100" prst="coolSlant"/>
          </a:sp3d>
        </p:spPr>
        <p:txBody>
          <a:bodyPr/>
          <a:lstStyle/>
          <a:p>
            <a:pPr algn="ctr" defTabSz="1422400" fontAlgn="auto">
              <a:lnSpc>
                <a:spcPct val="90000"/>
              </a:lnSpc>
              <a:spcAft>
                <a:spcPct val="35000"/>
              </a:spcAft>
              <a:defRPr/>
            </a:pPr>
            <a:r>
              <a:rPr lang="en-US" sz="2000" b="1" dirty="0" err="1">
                <a:solidFill>
                  <a:schemeClr val="bg1"/>
                </a:solidFill>
                <a:latin typeface="Arial"/>
                <a:cs typeface="Arial"/>
              </a:rPr>
              <a:t>Khò</a:t>
            </a:r>
            <a:r>
              <a:rPr lang="en-US" sz="2000" b="1" dirty="0">
                <a:solidFill>
                  <a:schemeClr val="bg1"/>
                </a:solidFill>
                <a:latin typeface="Arial"/>
                <a:cs typeface="Arial"/>
              </a:rPr>
              <a:t> </a:t>
            </a:r>
            <a:r>
              <a:rPr lang="en-US" sz="2000" b="1" dirty="0" err="1">
                <a:solidFill>
                  <a:schemeClr val="bg1"/>
                </a:solidFill>
                <a:latin typeface="Arial"/>
                <a:cs typeface="Arial"/>
              </a:rPr>
              <a:t>khè</a:t>
            </a:r>
            <a:r>
              <a:rPr lang="en-US" sz="2000" b="1" dirty="0">
                <a:solidFill>
                  <a:schemeClr val="bg1"/>
                </a:solidFill>
                <a:latin typeface="Arial"/>
                <a:cs typeface="Arial"/>
              </a:rPr>
              <a:t>, </a:t>
            </a:r>
            <a:r>
              <a:rPr lang="en-US" sz="2000" b="1" dirty="0" err="1">
                <a:solidFill>
                  <a:schemeClr val="bg1"/>
                </a:solidFill>
                <a:latin typeface="Arial"/>
                <a:cs typeface="Arial"/>
              </a:rPr>
              <a:t>khó</a:t>
            </a:r>
            <a:r>
              <a:rPr lang="en-US" sz="2000" b="1" dirty="0">
                <a:solidFill>
                  <a:schemeClr val="bg1"/>
                </a:solidFill>
                <a:latin typeface="Arial"/>
                <a:cs typeface="Arial"/>
              </a:rPr>
              <a:t> </a:t>
            </a:r>
            <a:r>
              <a:rPr lang="en-US" sz="2000" b="1" dirty="0" err="1">
                <a:solidFill>
                  <a:schemeClr val="bg1"/>
                </a:solidFill>
                <a:latin typeface="Arial"/>
                <a:cs typeface="Arial"/>
              </a:rPr>
              <a:t>thở,nặng</a:t>
            </a:r>
            <a:r>
              <a:rPr lang="en-US" sz="2000" b="1" dirty="0">
                <a:solidFill>
                  <a:schemeClr val="bg1"/>
                </a:solidFill>
                <a:latin typeface="Arial"/>
                <a:cs typeface="Arial"/>
              </a:rPr>
              <a:t> </a:t>
            </a:r>
            <a:r>
              <a:rPr lang="en-US" sz="2000" b="1" dirty="0" err="1">
                <a:solidFill>
                  <a:schemeClr val="bg1"/>
                </a:solidFill>
                <a:latin typeface="Arial"/>
                <a:cs typeface="Arial"/>
              </a:rPr>
              <a:t>ngực</a:t>
            </a:r>
            <a:r>
              <a:rPr lang="en-US" sz="2000" b="1" dirty="0">
                <a:solidFill>
                  <a:schemeClr val="bg1"/>
                </a:solidFill>
                <a:latin typeface="Arial"/>
                <a:cs typeface="Arial"/>
              </a:rPr>
              <a:t>, ho</a:t>
            </a:r>
          </a:p>
          <a:p>
            <a:pPr>
              <a:defRPr/>
            </a:pPr>
            <a:r>
              <a:rPr lang="en-US" sz="2000" dirty="0" err="1">
                <a:solidFill>
                  <a:schemeClr val="bg1"/>
                </a:solidFill>
                <a:latin typeface="Arial"/>
                <a:cs typeface="Arial"/>
              </a:rPr>
              <a:t>Triệu</a:t>
            </a:r>
            <a:r>
              <a:rPr lang="en-US" sz="2000" dirty="0">
                <a:solidFill>
                  <a:schemeClr val="bg1"/>
                </a:solidFill>
                <a:latin typeface="Arial"/>
                <a:cs typeface="Arial"/>
              </a:rPr>
              <a:t> </a:t>
            </a:r>
            <a:r>
              <a:rPr lang="en-US" sz="2000" dirty="0" err="1">
                <a:solidFill>
                  <a:schemeClr val="bg1"/>
                </a:solidFill>
                <a:latin typeface="Arial"/>
                <a:cs typeface="Arial"/>
              </a:rPr>
              <a:t>chứng</a:t>
            </a:r>
            <a:r>
              <a:rPr lang="en-US" sz="2000" dirty="0">
                <a:solidFill>
                  <a:schemeClr val="bg1"/>
                </a:solidFill>
                <a:latin typeface="Arial"/>
                <a:cs typeface="Arial"/>
              </a:rPr>
              <a:t> </a:t>
            </a:r>
            <a:r>
              <a:rPr lang="en-US" sz="2000" dirty="0" err="1">
                <a:solidFill>
                  <a:schemeClr val="bg1"/>
                </a:solidFill>
                <a:latin typeface="Arial"/>
                <a:cs typeface="Arial"/>
              </a:rPr>
              <a:t>thay</a:t>
            </a:r>
            <a:r>
              <a:rPr lang="en-US" sz="2000" dirty="0">
                <a:solidFill>
                  <a:schemeClr val="bg1"/>
                </a:solidFill>
                <a:latin typeface="Arial"/>
                <a:cs typeface="Arial"/>
              </a:rPr>
              <a:t> </a:t>
            </a:r>
            <a:r>
              <a:rPr lang="en-US" sz="2000" dirty="0" err="1">
                <a:solidFill>
                  <a:schemeClr val="bg1"/>
                </a:solidFill>
                <a:latin typeface="Arial"/>
                <a:cs typeface="Arial"/>
              </a:rPr>
              <a:t>đổi</a:t>
            </a:r>
            <a:r>
              <a:rPr lang="en-US" sz="2000" dirty="0">
                <a:solidFill>
                  <a:schemeClr val="bg1"/>
                </a:solidFill>
                <a:latin typeface="Arial"/>
                <a:cs typeface="Arial"/>
              </a:rPr>
              <a:t> </a:t>
            </a:r>
            <a:r>
              <a:rPr lang="en-US" sz="2000" dirty="0" err="1">
                <a:solidFill>
                  <a:schemeClr val="bg1"/>
                </a:solidFill>
                <a:latin typeface="Arial"/>
                <a:cs typeface="Arial"/>
              </a:rPr>
              <a:t>theo</a:t>
            </a:r>
            <a:r>
              <a:rPr lang="en-US" sz="2000" dirty="0">
                <a:solidFill>
                  <a:schemeClr val="bg1"/>
                </a:solidFill>
                <a:latin typeface="Arial"/>
                <a:cs typeface="Arial"/>
              </a:rPr>
              <a:t> </a:t>
            </a:r>
            <a:r>
              <a:rPr lang="en-US" sz="2000" dirty="0" err="1">
                <a:solidFill>
                  <a:schemeClr val="bg1"/>
                </a:solidFill>
                <a:latin typeface="Arial"/>
                <a:cs typeface="Arial"/>
              </a:rPr>
              <a:t>thời</a:t>
            </a:r>
            <a:r>
              <a:rPr lang="en-US" sz="2000" dirty="0">
                <a:solidFill>
                  <a:schemeClr val="bg1"/>
                </a:solidFill>
                <a:latin typeface="Arial"/>
                <a:cs typeface="Arial"/>
              </a:rPr>
              <a:t> </a:t>
            </a:r>
            <a:r>
              <a:rPr lang="en-US" sz="2000" dirty="0" err="1">
                <a:solidFill>
                  <a:schemeClr val="bg1"/>
                </a:solidFill>
                <a:latin typeface="Arial"/>
                <a:cs typeface="Arial"/>
              </a:rPr>
              <a:t>gian</a:t>
            </a:r>
            <a:r>
              <a:rPr lang="en-US" sz="2000" dirty="0">
                <a:solidFill>
                  <a:schemeClr val="bg1"/>
                </a:solidFill>
                <a:latin typeface="Arial"/>
                <a:cs typeface="Arial"/>
              </a:rPr>
              <a:t> </a:t>
            </a:r>
            <a:r>
              <a:rPr lang="en-US" sz="2000" dirty="0" err="1">
                <a:solidFill>
                  <a:schemeClr val="bg1"/>
                </a:solidFill>
                <a:latin typeface="Arial"/>
                <a:cs typeface="Arial"/>
              </a:rPr>
              <a:t>và</a:t>
            </a:r>
            <a:r>
              <a:rPr lang="en-US" sz="2000" dirty="0">
                <a:solidFill>
                  <a:schemeClr val="bg1"/>
                </a:solidFill>
                <a:latin typeface="Arial"/>
                <a:cs typeface="Arial"/>
              </a:rPr>
              <a:t> </a:t>
            </a:r>
            <a:r>
              <a:rPr lang="en-US" sz="2000" dirty="0" err="1">
                <a:solidFill>
                  <a:schemeClr val="bg1"/>
                </a:solidFill>
                <a:latin typeface="Arial"/>
                <a:cs typeface="Arial"/>
              </a:rPr>
              <a:t>cường</a:t>
            </a:r>
            <a:r>
              <a:rPr lang="en-US" sz="2000" dirty="0">
                <a:solidFill>
                  <a:schemeClr val="bg1"/>
                </a:solidFill>
                <a:latin typeface="Arial"/>
                <a:cs typeface="Arial"/>
              </a:rPr>
              <a:t> </a:t>
            </a:r>
            <a:r>
              <a:rPr lang="en-US" sz="2000" dirty="0" err="1">
                <a:solidFill>
                  <a:schemeClr val="bg1"/>
                </a:solidFill>
                <a:latin typeface="Arial"/>
                <a:cs typeface="Arial"/>
              </a:rPr>
              <a:t>độ</a:t>
            </a:r>
            <a:endParaRPr lang="en-US" sz="2000" dirty="0">
              <a:solidFill>
                <a:schemeClr val="bg1"/>
              </a:solidFill>
              <a:latin typeface="Arial"/>
              <a:cs typeface="Arial"/>
            </a:endParaRPr>
          </a:p>
        </p:txBody>
      </p:sp>
      <p:sp>
        <p:nvSpPr>
          <p:cNvPr id="4" name="Rectangle 3"/>
          <p:cNvSpPr/>
          <p:nvPr/>
        </p:nvSpPr>
        <p:spPr bwMode="auto">
          <a:xfrm>
            <a:off x="5257800" y="4572000"/>
            <a:ext cx="2743200" cy="1905000"/>
          </a:xfrm>
          <a:prstGeom prst="rect">
            <a:avLst/>
          </a:prstGeom>
          <a:solidFill>
            <a:schemeClr val="accent1"/>
          </a:solidFill>
          <a:ln w="9525" cap="flat" cmpd="sng" algn="ctr">
            <a:solidFill>
              <a:schemeClr val="tx1"/>
            </a:solidFill>
            <a:prstDash val="solid"/>
            <a:round/>
            <a:headEnd type="none" w="med" len="med"/>
            <a:tailEnd type="none" w="med" len="med"/>
          </a:ln>
          <a:effectLst/>
          <a:scene3d>
            <a:camera prst="orthographicFront"/>
            <a:lightRig rig="threePt" dir="t"/>
          </a:scene3d>
          <a:sp3d>
            <a:bevelT w="165100" prst="coolSlant"/>
          </a:sp3d>
        </p:spPr>
        <p:txBody>
          <a:bodyPr/>
          <a:lstStyle/>
          <a:p>
            <a:pPr algn="ctr">
              <a:defRPr/>
            </a:pPr>
            <a:endParaRPr lang="en-US" sz="2400" dirty="0">
              <a:latin typeface="Arial"/>
              <a:cs typeface="Arial"/>
            </a:endParaRPr>
          </a:p>
          <a:p>
            <a:pPr algn="ctr">
              <a:defRPr/>
            </a:pPr>
            <a:r>
              <a:rPr lang="en-US" sz="2400" dirty="0" err="1">
                <a:solidFill>
                  <a:srgbClr val="FFFFFF"/>
                </a:solidFill>
                <a:latin typeface="Arial"/>
                <a:cs typeface="Arial"/>
              </a:rPr>
              <a:t>Giới</a:t>
            </a:r>
            <a:r>
              <a:rPr lang="en-US" sz="2400" dirty="0">
                <a:solidFill>
                  <a:srgbClr val="FFFFFF"/>
                </a:solidFill>
                <a:latin typeface="Arial"/>
                <a:cs typeface="Arial"/>
              </a:rPr>
              <a:t> </a:t>
            </a:r>
            <a:r>
              <a:rPr lang="en-US" sz="2400" dirty="0" err="1">
                <a:solidFill>
                  <a:srgbClr val="FFFFFF"/>
                </a:solidFill>
                <a:latin typeface="Arial"/>
                <a:cs typeface="Arial"/>
              </a:rPr>
              <a:t>hạn</a:t>
            </a:r>
            <a:r>
              <a:rPr lang="en-US" sz="2400" dirty="0">
                <a:solidFill>
                  <a:srgbClr val="FFFFFF"/>
                </a:solidFill>
                <a:latin typeface="Arial"/>
                <a:cs typeface="Arial"/>
              </a:rPr>
              <a:t> </a:t>
            </a:r>
            <a:r>
              <a:rPr lang="en-US" sz="2400" dirty="0" err="1">
                <a:solidFill>
                  <a:srgbClr val="FFFFFF"/>
                </a:solidFill>
                <a:latin typeface="Arial"/>
                <a:cs typeface="Arial"/>
              </a:rPr>
              <a:t>luồng</a:t>
            </a:r>
            <a:r>
              <a:rPr lang="en-US" sz="2400" dirty="0">
                <a:solidFill>
                  <a:srgbClr val="FFFFFF"/>
                </a:solidFill>
                <a:latin typeface="Arial"/>
                <a:cs typeface="Arial"/>
              </a:rPr>
              <a:t> </a:t>
            </a:r>
            <a:r>
              <a:rPr lang="en-US" sz="2400" dirty="0" err="1">
                <a:solidFill>
                  <a:srgbClr val="FFFFFF"/>
                </a:solidFill>
                <a:latin typeface="Arial"/>
                <a:cs typeface="Arial"/>
              </a:rPr>
              <a:t>khí</a:t>
            </a:r>
            <a:r>
              <a:rPr lang="en-US" sz="2400" dirty="0">
                <a:solidFill>
                  <a:srgbClr val="FFFFFF"/>
                </a:solidFill>
                <a:latin typeface="Arial"/>
                <a:cs typeface="Arial"/>
              </a:rPr>
              <a:t> </a:t>
            </a:r>
            <a:r>
              <a:rPr lang="en-US" sz="2400" dirty="0" err="1">
                <a:solidFill>
                  <a:srgbClr val="FFFFFF"/>
                </a:solidFill>
                <a:latin typeface="Arial"/>
                <a:cs typeface="Arial"/>
              </a:rPr>
              <a:t>thở</a:t>
            </a:r>
            <a:r>
              <a:rPr lang="en-US" sz="2400" dirty="0">
                <a:solidFill>
                  <a:srgbClr val="FFFFFF"/>
                </a:solidFill>
                <a:latin typeface="Arial"/>
                <a:cs typeface="Arial"/>
              </a:rPr>
              <a:t> </a:t>
            </a:r>
            <a:r>
              <a:rPr lang="en-US" sz="2400" dirty="0" err="1">
                <a:solidFill>
                  <a:srgbClr val="FFFFFF"/>
                </a:solidFill>
                <a:latin typeface="Arial"/>
                <a:cs typeface="Arial"/>
              </a:rPr>
              <a:t>ra</a:t>
            </a:r>
            <a:r>
              <a:rPr lang="en-US" sz="2400" dirty="0">
                <a:solidFill>
                  <a:srgbClr val="FFFFFF"/>
                </a:solidFill>
                <a:latin typeface="Arial"/>
                <a:cs typeface="Arial"/>
              </a:rPr>
              <a:t> </a:t>
            </a:r>
            <a:r>
              <a:rPr lang="en-US" sz="2400" dirty="0" err="1">
                <a:solidFill>
                  <a:srgbClr val="FFFFFF"/>
                </a:solidFill>
                <a:latin typeface="Arial"/>
                <a:cs typeface="Arial"/>
              </a:rPr>
              <a:t>dao</a:t>
            </a:r>
            <a:r>
              <a:rPr lang="en-US" sz="2400" dirty="0">
                <a:solidFill>
                  <a:srgbClr val="FFFFFF"/>
                </a:solidFill>
                <a:latin typeface="Arial"/>
                <a:cs typeface="Arial"/>
              </a:rPr>
              <a:t> </a:t>
            </a:r>
            <a:r>
              <a:rPr lang="en-US" sz="2400" dirty="0" err="1">
                <a:solidFill>
                  <a:srgbClr val="FFFFFF"/>
                </a:solidFill>
                <a:latin typeface="Arial"/>
                <a:cs typeface="Arial"/>
              </a:rPr>
              <a:t>động</a:t>
            </a:r>
            <a:r>
              <a:rPr lang="en-US" sz="2400" dirty="0">
                <a:solidFill>
                  <a:srgbClr val="FFFFFF"/>
                </a:solidFill>
                <a:latin typeface="Arial"/>
                <a:cs typeface="Arial"/>
              </a:rPr>
              <a:t> </a:t>
            </a:r>
          </a:p>
          <a:p>
            <a:pPr>
              <a:defRPr/>
            </a:pPr>
            <a:endParaRPr lang="en-US" dirty="0">
              <a:solidFill>
                <a:srgbClr val="FFFFFF"/>
              </a:solidFill>
              <a:latin typeface="VNI-Times" pitchFamily="2" charset="0"/>
            </a:endParaRPr>
          </a:p>
        </p:txBody>
      </p:sp>
      <p:cxnSp>
        <p:nvCxnSpPr>
          <p:cNvPr id="22544" name="Straight Connector 7"/>
          <p:cNvCxnSpPr>
            <a:cxnSpLocks noChangeShapeType="1"/>
          </p:cNvCxnSpPr>
          <p:nvPr/>
        </p:nvCxnSpPr>
        <p:spPr bwMode="auto">
          <a:xfrm>
            <a:off x="4343400" y="3962400"/>
            <a:ext cx="0" cy="228600"/>
          </a:xfrm>
          <a:prstGeom prst="line">
            <a:avLst/>
          </a:prstGeom>
          <a:noFill/>
          <a:ln w="9525">
            <a:solidFill>
              <a:srgbClr val="4F81BD"/>
            </a:solidFill>
            <a:round/>
            <a:headEnd/>
            <a:tailEnd/>
          </a:ln>
          <a:extLst>
            <a:ext uri="{909E8E84-426E-40dd-AFC4-6F175D3DCCD1}">
              <a14:hiddenFill xmlns:a14="http://schemas.microsoft.com/office/drawing/2010/main" xmlns="">
                <a:noFill/>
              </a14:hiddenFill>
            </a:ext>
          </a:extLst>
        </p:spPr>
      </p:cxnSp>
      <p:cxnSp>
        <p:nvCxnSpPr>
          <p:cNvPr id="22545" name="Straight Connector 12"/>
          <p:cNvCxnSpPr>
            <a:cxnSpLocks noChangeShapeType="1"/>
          </p:cNvCxnSpPr>
          <p:nvPr/>
        </p:nvCxnSpPr>
        <p:spPr bwMode="auto">
          <a:xfrm>
            <a:off x="2438400" y="4191000"/>
            <a:ext cx="4114800" cy="0"/>
          </a:xfrm>
          <a:prstGeom prst="line">
            <a:avLst/>
          </a:prstGeom>
          <a:noFill/>
          <a:ln w="9525">
            <a:solidFill>
              <a:srgbClr val="4F81BD"/>
            </a:solidFill>
            <a:round/>
            <a:headEnd/>
            <a:tailEnd/>
          </a:ln>
          <a:extLst>
            <a:ext uri="{909E8E84-426E-40dd-AFC4-6F175D3DCCD1}">
              <a14:hiddenFill xmlns:a14="http://schemas.microsoft.com/office/drawing/2010/main" xmlns="">
                <a:noFill/>
              </a14:hiddenFill>
            </a:ext>
          </a:extLst>
        </p:spPr>
      </p:cxnSp>
      <p:cxnSp>
        <p:nvCxnSpPr>
          <p:cNvPr id="22546" name="Straight Arrow Connector 16"/>
          <p:cNvCxnSpPr>
            <a:cxnSpLocks noChangeShapeType="1"/>
          </p:cNvCxnSpPr>
          <p:nvPr/>
        </p:nvCxnSpPr>
        <p:spPr bwMode="auto">
          <a:xfrm>
            <a:off x="2438400" y="4191000"/>
            <a:ext cx="0" cy="533400"/>
          </a:xfrm>
          <a:prstGeom prst="straightConnector1">
            <a:avLst/>
          </a:prstGeom>
          <a:noFill/>
          <a:ln w="9525">
            <a:solidFill>
              <a:srgbClr val="4F81BD"/>
            </a:solidFill>
            <a:round/>
            <a:headEnd/>
            <a:tailEnd type="arrow" w="med" len="med"/>
          </a:ln>
          <a:extLst>
            <a:ext uri="{909E8E84-426E-40dd-AFC4-6F175D3DCCD1}">
              <a14:hiddenFill xmlns:a14="http://schemas.microsoft.com/office/drawing/2010/main" xmlns="">
                <a:noFill/>
              </a14:hiddenFill>
            </a:ext>
          </a:extLst>
        </p:spPr>
      </p:cxnSp>
      <p:cxnSp>
        <p:nvCxnSpPr>
          <p:cNvPr id="22547" name="Straight Arrow Connector 20"/>
          <p:cNvCxnSpPr>
            <a:cxnSpLocks noChangeShapeType="1"/>
          </p:cNvCxnSpPr>
          <p:nvPr/>
        </p:nvCxnSpPr>
        <p:spPr bwMode="auto">
          <a:xfrm>
            <a:off x="6553200" y="4191000"/>
            <a:ext cx="0" cy="457200"/>
          </a:xfrm>
          <a:prstGeom prst="straightConnector1">
            <a:avLst/>
          </a:prstGeom>
          <a:noFill/>
          <a:ln w="9525">
            <a:solidFill>
              <a:srgbClr val="4F81BD"/>
            </a:solidFill>
            <a:round/>
            <a:headEnd/>
            <a:tailEnd type="arrow"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3863685269"/>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sz="3600" dirty="0" err="1">
                <a:solidFill>
                  <a:srgbClr val="FF0000"/>
                </a:solidFill>
                <a:latin typeface="Arial" charset="0"/>
                <a:cs typeface="Arial" charset="0"/>
              </a:rPr>
              <a:t>Yếu</a:t>
            </a:r>
            <a:r>
              <a:rPr lang="fr-FR" sz="3600" dirty="0">
                <a:solidFill>
                  <a:srgbClr val="FF0000"/>
                </a:solidFill>
                <a:latin typeface="Arial" charset="0"/>
                <a:cs typeface="Arial" charset="0"/>
              </a:rPr>
              <a:t> </a:t>
            </a:r>
            <a:r>
              <a:rPr lang="fr-FR" sz="3600" dirty="0" err="1">
                <a:solidFill>
                  <a:srgbClr val="FF0000"/>
                </a:solidFill>
                <a:latin typeface="Arial" charset="0"/>
                <a:cs typeface="Arial" charset="0"/>
              </a:rPr>
              <a:t>tố</a:t>
            </a:r>
            <a:r>
              <a:rPr lang="fr-FR" sz="3600" dirty="0">
                <a:solidFill>
                  <a:srgbClr val="FF0000"/>
                </a:solidFill>
                <a:latin typeface="Arial" charset="0"/>
                <a:cs typeface="Arial" charset="0"/>
              </a:rPr>
              <a:t> </a:t>
            </a:r>
            <a:r>
              <a:rPr lang="fr-FR" sz="3600" dirty="0" err="1">
                <a:solidFill>
                  <a:srgbClr val="FF0000"/>
                </a:solidFill>
                <a:latin typeface="Arial" charset="0"/>
                <a:cs typeface="Arial" charset="0"/>
              </a:rPr>
              <a:t>nguy</a:t>
            </a:r>
            <a:r>
              <a:rPr lang="fr-FR" sz="3600" dirty="0">
                <a:solidFill>
                  <a:srgbClr val="FF0000"/>
                </a:solidFill>
                <a:latin typeface="Arial" charset="0"/>
                <a:cs typeface="Arial" charset="0"/>
              </a:rPr>
              <a:t> </a:t>
            </a:r>
            <a:r>
              <a:rPr lang="fr-FR" sz="3600" dirty="0" err="1">
                <a:solidFill>
                  <a:srgbClr val="FF0000"/>
                </a:solidFill>
                <a:latin typeface="Arial" charset="0"/>
                <a:cs typeface="Arial" charset="0"/>
              </a:rPr>
              <a:t>cơ</a:t>
            </a:r>
            <a:r>
              <a:rPr lang="fr-FR" sz="3600" dirty="0">
                <a:solidFill>
                  <a:srgbClr val="FF0000"/>
                </a:solidFill>
                <a:latin typeface="Arial" charset="0"/>
                <a:cs typeface="Arial" charset="0"/>
              </a:rPr>
              <a:t> </a:t>
            </a:r>
            <a:r>
              <a:rPr lang="fr-FR" sz="3600" dirty="0" err="1">
                <a:solidFill>
                  <a:srgbClr val="FF0000"/>
                </a:solidFill>
                <a:latin typeface="Arial" charset="0"/>
                <a:cs typeface="Arial" charset="0"/>
              </a:rPr>
              <a:t>cơn</a:t>
            </a:r>
            <a:r>
              <a:rPr lang="fr-FR" sz="3600" dirty="0">
                <a:solidFill>
                  <a:srgbClr val="FF0000"/>
                </a:solidFill>
                <a:latin typeface="Arial" charset="0"/>
                <a:cs typeface="Arial" charset="0"/>
              </a:rPr>
              <a:t> </a:t>
            </a:r>
            <a:r>
              <a:rPr lang="de-DE" sz="3600" dirty="0" err="1">
                <a:solidFill>
                  <a:srgbClr val="FF0000"/>
                </a:solidFill>
                <a:latin typeface="Arial" charset="0"/>
                <a:cs typeface="Arial" charset="0"/>
              </a:rPr>
              <a:t>hen</a:t>
            </a:r>
            <a:r>
              <a:rPr lang="fr-FR" sz="3600" dirty="0">
                <a:solidFill>
                  <a:srgbClr val="FF0000"/>
                </a:solidFill>
                <a:latin typeface="Arial" charset="0"/>
                <a:cs typeface="Arial" charset="0"/>
              </a:rPr>
              <a:t> </a:t>
            </a:r>
            <a:r>
              <a:rPr lang="fr-FR" sz="3600" dirty="0" err="1">
                <a:solidFill>
                  <a:srgbClr val="FF0000"/>
                </a:solidFill>
                <a:latin typeface="Arial" charset="0"/>
                <a:cs typeface="Arial" charset="0"/>
              </a:rPr>
              <a:t>nặng</a:t>
            </a:r>
            <a:endParaRPr lang="en-US" sz="3600" dirty="0"/>
          </a:p>
        </p:txBody>
      </p:sp>
      <p:sp>
        <p:nvSpPr>
          <p:cNvPr id="3" name="Content Placeholder 2"/>
          <p:cNvSpPr>
            <a:spLocks noGrp="1"/>
          </p:cNvSpPr>
          <p:nvPr>
            <p:ph idx="1"/>
          </p:nvPr>
        </p:nvSpPr>
        <p:spPr>
          <a:ln>
            <a:solidFill>
              <a:srgbClr val="0000FF"/>
            </a:solidFill>
          </a:ln>
        </p:spPr>
        <p:txBody>
          <a:bodyPr>
            <a:normAutofit fontScale="62500" lnSpcReduction="20000"/>
          </a:bodyPr>
          <a:lstStyle/>
          <a:p>
            <a:pPr>
              <a:lnSpc>
                <a:spcPct val="80000"/>
              </a:lnSpc>
              <a:defRPr/>
            </a:pPr>
            <a:r>
              <a:rPr lang="fr-FR" dirty="0" err="1">
                <a:solidFill>
                  <a:srgbClr val="0000FF"/>
                </a:solidFill>
                <a:latin typeface="Arial"/>
                <a:cs typeface="Arial"/>
              </a:rPr>
              <a:t>Đặt</a:t>
            </a:r>
            <a:r>
              <a:rPr lang="fr-FR" dirty="0">
                <a:solidFill>
                  <a:srgbClr val="0000FF"/>
                </a:solidFill>
                <a:latin typeface="Arial"/>
                <a:cs typeface="Arial"/>
              </a:rPr>
              <a:t> NKQ </a:t>
            </a:r>
            <a:r>
              <a:rPr lang="fr-FR" dirty="0" err="1">
                <a:solidFill>
                  <a:srgbClr val="0000FF"/>
                </a:solidFill>
                <a:latin typeface="Arial"/>
                <a:cs typeface="Arial"/>
              </a:rPr>
              <a:t>trước</a:t>
            </a:r>
            <a:r>
              <a:rPr lang="fr-FR" dirty="0">
                <a:solidFill>
                  <a:srgbClr val="0000FF"/>
                </a:solidFill>
                <a:latin typeface="Arial"/>
                <a:cs typeface="Arial"/>
              </a:rPr>
              <a:t> </a:t>
            </a:r>
            <a:r>
              <a:rPr lang="fr-FR" dirty="0" err="1">
                <a:solidFill>
                  <a:srgbClr val="0000FF"/>
                </a:solidFill>
                <a:latin typeface="Arial"/>
                <a:cs typeface="Arial"/>
              </a:rPr>
              <a:t>đó</a:t>
            </a:r>
            <a:r>
              <a:rPr lang="fr-FR" dirty="0">
                <a:solidFill>
                  <a:srgbClr val="0000FF"/>
                </a:solidFill>
                <a:latin typeface="Arial"/>
                <a:cs typeface="Arial"/>
              </a:rPr>
              <a:t> </a:t>
            </a:r>
            <a:r>
              <a:rPr lang="fr-FR" dirty="0" err="1">
                <a:solidFill>
                  <a:srgbClr val="0000FF"/>
                </a:solidFill>
                <a:latin typeface="Arial"/>
                <a:cs typeface="Arial"/>
              </a:rPr>
              <a:t>vì</a:t>
            </a:r>
            <a:r>
              <a:rPr lang="fr-FR" dirty="0">
                <a:solidFill>
                  <a:srgbClr val="0000FF"/>
                </a:solidFill>
                <a:latin typeface="Arial"/>
                <a:cs typeface="Arial"/>
              </a:rPr>
              <a:t> </a:t>
            </a:r>
            <a:r>
              <a:rPr lang="de-DE" dirty="0" err="1">
                <a:solidFill>
                  <a:srgbClr val="0000FF"/>
                </a:solidFill>
                <a:latin typeface="Arial"/>
                <a:cs typeface="Arial"/>
              </a:rPr>
              <a:t>hen</a:t>
            </a:r>
            <a:r>
              <a:rPr lang="fr-FR" dirty="0">
                <a:solidFill>
                  <a:srgbClr val="0000FF"/>
                </a:solidFill>
                <a:latin typeface="Arial"/>
                <a:cs typeface="Arial"/>
              </a:rPr>
              <a:t> </a:t>
            </a:r>
            <a:r>
              <a:rPr lang="fr-FR" dirty="0" err="1">
                <a:solidFill>
                  <a:srgbClr val="0000FF"/>
                </a:solidFill>
                <a:latin typeface="Arial"/>
                <a:cs typeface="Arial"/>
              </a:rPr>
              <a:t>cơn</a:t>
            </a:r>
            <a:r>
              <a:rPr lang="fr-FR" dirty="0">
                <a:solidFill>
                  <a:srgbClr val="0000FF"/>
                </a:solidFill>
                <a:latin typeface="Arial"/>
                <a:cs typeface="Arial"/>
              </a:rPr>
              <a:t> </a:t>
            </a:r>
            <a:r>
              <a:rPr lang="fr-FR" dirty="0" err="1">
                <a:solidFill>
                  <a:srgbClr val="0000FF"/>
                </a:solidFill>
                <a:latin typeface="Arial"/>
                <a:cs typeface="Arial"/>
              </a:rPr>
              <a:t>nặng</a:t>
            </a:r>
            <a:endParaRPr lang="fr-FR" dirty="0">
              <a:solidFill>
                <a:srgbClr val="0000FF"/>
              </a:solidFill>
              <a:latin typeface="Arial"/>
              <a:cs typeface="Arial"/>
            </a:endParaRPr>
          </a:p>
          <a:p>
            <a:pPr>
              <a:lnSpc>
                <a:spcPct val="80000"/>
              </a:lnSpc>
              <a:defRPr/>
            </a:pPr>
            <a:endParaRPr lang="fr-FR" dirty="0">
              <a:solidFill>
                <a:srgbClr val="0000FF"/>
              </a:solidFill>
              <a:latin typeface="Arial"/>
              <a:cs typeface="Arial"/>
            </a:endParaRPr>
          </a:p>
          <a:p>
            <a:pPr>
              <a:lnSpc>
                <a:spcPct val="80000"/>
              </a:lnSpc>
              <a:defRPr/>
            </a:pPr>
            <a:r>
              <a:rPr lang="fr-FR" dirty="0">
                <a:solidFill>
                  <a:srgbClr val="0000FF"/>
                </a:solidFill>
                <a:latin typeface="Arial"/>
                <a:cs typeface="Arial"/>
              </a:rPr>
              <a:t> </a:t>
            </a:r>
            <a:r>
              <a:rPr lang="fr-FR" dirty="0" err="1">
                <a:solidFill>
                  <a:srgbClr val="0000FF"/>
                </a:solidFill>
                <a:latin typeface="Arial"/>
                <a:cs typeface="Arial"/>
              </a:rPr>
              <a:t>Nhập</a:t>
            </a:r>
            <a:r>
              <a:rPr lang="fr-FR" dirty="0">
                <a:solidFill>
                  <a:srgbClr val="0000FF"/>
                </a:solidFill>
                <a:latin typeface="Arial"/>
                <a:cs typeface="Arial"/>
              </a:rPr>
              <a:t> </a:t>
            </a:r>
            <a:r>
              <a:rPr lang="fr-FR" dirty="0" err="1">
                <a:solidFill>
                  <a:srgbClr val="0000FF"/>
                </a:solidFill>
                <a:latin typeface="Arial"/>
                <a:cs typeface="Arial"/>
              </a:rPr>
              <a:t>cấp</a:t>
            </a:r>
            <a:r>
              <a:rPr lang="fr-FR" dirty="0">
                <a:solidFill>
                  <a:srgbClr val="0000FF"/>
                </a:solidFill>
                <a:latin typeface="Arial"/>
                <a:cs typeface="Arial"/>
              </a:rPr>
              <a:t> </a:t>
            </a:r>
            <a:r>
              <a:rPr lang="fr-FR" dirty="0" err="1">
                <a:solidFill>
                  <a:srgbClr val="0000FF"/>
                </a:solidFill>
                <a:latin typeface="Arial"/>
                <a:cs typeface="Arial"/>
              </a:rPr>
              <a:t>cứu</a:t>
            </a:r>
            <a:r>
              <a:rPr lang="fr-FR" dirty="0">
                <a:solidFill>
                  <a:srgbClr val="0000FF"/>
                </a:solidFill>
                <a:latin typeface="Arial"/>
                <a:cs typeface="Arial"/>
              </a:rPr>
              <a:t> </a:t>
            </a:r>
            <a:r>
              <a:rPr lang="fr-FR" dirty="0" err="1">
                <a:solidFill>
                  <a:srgbClr val="0000FF"/>
                </a:solidFill>
                <a:latin typeface="Arial"/>
                <a:cs typeface="Arial"/>
              </a:rPr>
              <a:t>vì</a:t>
            </a:r>
            <a:r>
              <a:rPr lang="fr-FR" dirty="0">
                <a:solidFill>
                  <a:srgbClr val="0000FF"/>
                </a:solidFill>
                <a:latin typeface="Arial"/>
                <a:cs typeface="Arial"/>
              </a:rPr>
              <a:t> </a:t>
            </a:r>
            <a:r>
              <a:rPr lang="de-DE" dirty="0" err="1">
                <a:solidFill>
                  <a:srgbClr val="0000FF"/>
                </a:solidFill>
                <a:latin typeface="Arial"/>
                <a:cs typeface="Arial"/>
              </a:rPr>
              <a:t>hen</a:t>
            </a:r>
            <a:r>
              <a:rPr lang="fr-FR" dirty="0">
                <a:solidFill>
                  <a:srgbClr val="0000FF"/>
                </a:solidFill>
                <a:latin typeface="Arial"/>
                <a:cs typeface="Arial"/>
              </a:rPr>
              <a:t> </a:t>
            </a:r>
            <a:r>
              <a:rPr lang="fr-FR" dirty="0" err="1">
                <a:solidFill>
                  <a:srgbClr val="0000FF"/>
                </a:solidFill>
                <a:latin typeface="Arial"/>
                <a:cs typeface="Arial"/>
              </a:rPr>
              <a:t>trong</a:t>
            </a:r>
            <a:r>
              <a:rPr lang="fr-FR" dirty="0">
                <a:solidFill>
                  <a:srgbClr val="0000FF"/>
                </a:solidFill>
                <a:latin typeface="Arial"/>
                <a:cs typeface="Arial"/>
              </a:rPr>
              <a:t> </a:t>
            </a:r>
            <a:r>
              <a:rPr lang="fr-FR" dirty="0" err="1">
                <a:solidFill>
                  <a:srgbClr val="0000FF"/>
                </a:solidFill>
                <a:latin typeface="Arial"/>
                <a:cs typeface="Arial"/>
              </a:rPr>
              <a:t>năm</a:t>
            </a:r>
            <a:r>
              <a:rPr lang="fr-FR" dirty="0">
                <a:solidFill>
                  <a:srgbClr val="0000FF"/>
                </a:solidFill>
                <a:latin typeface="Arial"/>
                <a:cs typeface="Arial"/>
              </a:rPr>
              <a:t> </a:t>
            </a:r>
            <a:r>
              <a:rPr lang="fr-FR" dirty="0" err="1">
                <a:solidFill>
                  <a:srgbClr val="0000FF"/>
                </a:solidFill>
                <a:latin typeface="Arial"/>
                <a:cs typeface="Arial"/>
              </a:rPr>
              <a:t>trước</a:t>
            </a:r>
            <a:endParaRPr lang="fr-FR" dirty="0">
              <a:solidFill>
                <a:srgbClr val="0000FF"/>
              </a:solidFill>
              <a:latin typeface="Arial"/>
              <a:cs typeface="Arial"/>
            </a:endParaRPr>
          </a:p>
          <a:p>
            <a:pPr>
              <a:lnSpc>
                <a:spcPct val="80000"/>
              </a:lnSpc>
              <a:defRPr/>
            </a:pPr>
            <a:endParaRPr lang="fr-FR" dirty="0">
              <a:solidFill>
                <a:srgbClr val="0000FF"/>
              </a:solidFill>
              <a:latin typeface="Arial"/>
              <a:cs typeface="Arial"/>
            </a:endParaRPr>
          </a:p>
          <a:p>
            <a:pPr>
              <a:lnSpc>
                <a:spcPct val="170000"/>
              </a:lnSpc>
              <a:defRPr/>
            </a:pPr>
            <a:r>
              <a:rPr lang="fr-FR" dirty="0" err="1">
                <a:solidFill>
                  <a:srgbClr val="0000FF"/>
                </a:solidFill>
                <a:latin typeface="Arial"/>
                <a:cs typeface="Arial"/>
              </a:rPr>
              <a:t>Uống</a:t>
            </a:r>
            <a:r>
              <a:rPr lang="fr-FR" dirty="0">
                <a:solidFill>
                  <a:srgbClr val="0000FF"/>
                </a:solidFill>
                <a:latin typeface="Arial"/>
                <a:cs typeface="Arial"/>
              </a:rPr>
              <a:t> </a:t>
            </a:r>
            <a:r>
              <a:rPr lang="fr-FR" dirty="0" err="1">
                <a:solidFill>
                  <a:srgbClr val="0000FF"/>
                </a:solidFill>
                <a:latin typeface="Arial"/>
                <a:cs typeface="Arial"/>
              </a:rPr>
              <a:t>corticoides</a:t>
            </a:r>
            <a:r>
              <a:rPr lang="fr-FR" dirty="0">
                <a:solidFill>
                  <a:srgbClr val="0000FF"/>
                </a:solidFill>
                <a:latin typeface="Arial"/>
                <a:cs typeface="Arial"/>
              </a:rPr>
              <a:t> </a:t>
            </a:r>
            <a:r>
              <a:rPr lang="fr-FR" dirty="0" err="1">
                <a:solidFill>
                  <a:srgbClr val="0000FF"/>
                </a:solidFill>
                <a:latin typeface="Arial"/>
                <a:cs typeface="Arial"/>
              </a:rPr>
              <a:t>thời</a:t>
            </a:r>
            <a:r>
              <a:rPr lang="fr-FR" dirty="0">
                <a:solidFill>
                  <a:srgbClr val="0000FF"/>
                </a:solidFill>
                <a:latin typeface="Arial"/>
                <a:cs typeface="Arial"/>
              </a:rPr>
              <a:t> </a:t>
            </a:r>
            <a:r>
              <a:rPr lang="fr-FR" dirty="0" err="1">
                <a:solidFill>
                  <a:srgbClr val="0000FF"/>
                </a:solidFill>
                <a:latin typeface="Arial"/>
                <a:cs typeface="Arial"/>
              </a:rPr>
              <a:t>gian</a:t>
            </a:r>
            <a:r>
              <a:rPr lang="fr-FR" dirty="0">
                <a:solidFill>
                  <a:srgbClr val="0000FF"/>
                </a:solidFill>
                <a:latin typeface="Arial"/>
                <a:cs typeface="Arial"/>
              </a:rPr>
              <a:t> </a:t>
            </a:r>
            <a:r>
              <a:rPr lang="fr-FR" dirty="0" err="1">
                <a:solidFill>
                  <a:srgbClr val="0000FF"/>
                </a:solidFill>
                <a:latin typeface="Arial"/>
                <a:cs typeface="Arial"/>
              </a:rPr>
              <a:t>ngắn</a:t>
            </a:r>
            <a:r>
              <a:rPr lang="fr-FR" dirty="0">
                <a:solidFill>
                  <a:srgbClr val="0000FF"/>
                </a:solidFill>
                <a:latin typeface="Arial"/>
                <a:cs typeface="Arial"/>
              </a:rPr>
              <a:t> </a:t>
            </a:r>
            <a:r>
              <a:rPr lang="fr-FR" dirty="0" err="1">
                <a:solidFill>
                  <a:srgbClr val="0000FF"/>
                </a:solidFill>
                <a:latin typeface="Arial"/>
                <a:cs typeface="Arial"/>
              </a:rPr>
              <a:t>hay</a:t>
            </a:r>
            <a:r>
              <a:rPr lang="fr-FR" dirty="0">
                <a:solidFill>
                  <a:srgbClr val="0000FF"/>
                </a:solidFill>
                <a:latin typeface="Arial"/>
                <a:cs typeface="Arial"/>
              </a:rPr>
              <a:t> </a:t>
            </a:r>
            <a:r>
              <a:rPr lang="fr-FR" dirty="0" err="1">
                <a:solidFill>
                  <a:srgbClr val="0000FF"/>
                </a:solidFill>
                <a:latin typeface="Arial"/>
                <a:cs typeface="Arial"/>
              </a:rPr>
              <a:t>vừa</a:t>
            </a:r>
            <a:r>
              <a:rPr lang="fr-FR" dirty="0">
                <a:solidFill>
                  <a:srgbClr val="0000FF"/>
                </a:solidFill>
                <a:latin typeface="Arial"/>
                <a:cs typeface="Arial"/>
              </a:rPr>
              <a:t> </a:t>
            </a:r>
            <a:r>
              <a:rPr lang="fr-FR" dirty="0" err="1">
                <a:solidFill>
                  <a:srgbClr val="0000FF"/>
                </a:solidFill>
                <a:latin typeface="Arial"/>
                <a:cs typeface="Arial"/>
              </a:rPr>
              <a:t>mới</a:t>
            </a:r>
            <a:r>
              <a:rPr lang="fr-FR" dirty="0">
                <a:solidFill>
                  <a:srgbClr val="0000FF"/>
                </a:solidFill>
                <a:latin typeface="Arial"/>
                <a:cs typeface="Arial"/>
              </a:rPr>
              <a:t> </a:t>
            </a:r>
            <a:r>
              <a:rPr lang="fr-FR" dirty="0" err="1">
                <a:solidFill>
                  <a:srgbClr val="0000FF"/>
                </a:solidFill>
                <a:latin typeface="Arial"/>
                <a:cs typeface="Arial"/>
              </a:rPr>
              <a:t>ngưng</a:t>
            </a:r>
            <a:r>
              <a:rPr lang="fr-FR" dirty="0">
                <a:solidFill>
                  <a:srgbClr val="0000FF"/>
                </a:solidFill>
                <a:latin typeface="Arial"/>
                <a:cs typeface="Arial"/>
              </a:rPr>
              <a:t> </a:t>
            </a:r>
            <a:r>
              <a:rPr lang="fr-FR" dirty="0" err="1">
                <a:solidFill>
                  <a:srgbClr val="0000FF"/>
                </a:solidFill>
                <a:latin typeface="Arial"/>
                <a:cs typeface="Arial"/>
              </a:rPr>
              <a:t>corticoides</a:t>
            </a:r>
            <a:r>
              <a:rPr lang="fr-FR" dirty="0">
                <a:solidFill>
                  <a:srgbClr val="0000FF"/>
                </a:solidFill>
                <a:latin typeface="Arial"/>
                <a:cs typeface="Arial"/>
              </a:rPr>
              <a:t> </a:t>
            </a:r>
          </a:p>
          <a:p>
            <a:pPr>
              <a:lnSpc>
                <a:spcPct val="80000"/>
              </a:lnSpc>
              <a:defRPr/>
            </a:pPr>
            <a:endParaRPr lang="fr-FR" dirty="0">
              <a:solidFill>
                <a:srgbClr val="0000FF"/>
              </a:solidFill>
              <a:latin typeface="Arial"/>
              <a:cs typeface="Arial"/>
            </a:endParaRPr>
          </a:p>
          <a:p>
            <a:pPr>
              <a:lnSpc>
                <a:spcPct val="80000"/>
              </a:lnSpc>
              <a:defRPr/>
            </a:pPr>
            <a:r>
              <a:rPr lang="fr-FR" dirty="0" err="1">
                <a:solidFill>
                  <a:srgbClr val="0000FF"/>
                </a:solidFill>
                <a:latin typeface="Arial"/>
                <a:cs typeface="Arial"/>
              </a:rPr>
              <a:t>Không</a:t>
            </a:r>
            <a:r>
              <a:rPr lang="fr-FR" dirty="0">
                <a:solidFill>
                  <a:srgbClr val="0000FF"/>
                </a:solidFill>
                <a:latin typeface="Arial"/>
                <a:cs typeface="Arial"/>
              </a:rPr>
              <a:t> </a:t>
            </a:r>
            <a:r>
              <a:rPr lang="fr-FR" dirty="0" err="1">
                <a:solidFill>
                  <a:srgbClr val="0000FF"/>
                </a:solidFill>
                <a:latin typeface="Arial"/>
                <a:cs typeface="Arial"/>
              </a:rPr>
              <a:t>dùng</a:t>
            </a:r>
            <a:r>
              <a:rPr lang="fr-FR" dirty="0">
                <a:solidFill>
                  <a:srgbClr val="0000FF"/>
                </a:solidFill>
                <a:latin typeface="Arial"/>
                <a:cs typeface="Arial"/>
              </a:rPr>
              <a:t> </a:t>
            </a:r>
            <a:r>
              <a:rPr lang="fr-FR" dirty="0" err="1">
                <a:solidFill>
                  <a:srgbClr val="0000FF"/>
                </a:solidFill>
                <a:latin typeface="Arial"/>
                <a:cs typeface="Arial"/>
              </a:rPr>
              <a:t>corticoides</a:t>
            </a:r>
            <a:r>
              <a:rPr lang="fr-FR" dirty="0">
                <a:solidFill>
                  <a:srgbClr val="0000FF"/>
                </a:solidFill>
                <a:latin typeface="Arial"/>
                <a:cs typeface="Arial"/>
              </a:rPr>
              <a:t> </a:t>
            </a:r>
            <a:r>
              <a:rPr lang="fr-FR" dirty="0" err="1">
                <a:solidFill>
                  <a:srgbClr val="0000FF"/>
                </a:solidFill>
                <a:latin typeface="Arial"/>
                <a:cs typeface="Arial"/>
              </a:rPr>
              <a:t>hít</a:t>
            </a:r>
            <a:endParaRPr lang="fr-FR" dirty="0">
              <a:solidFill>
                <a:srgbClr val="0000FF"/>
              </a:solidFill>
              <a:latin typeface="Arial"/>
              <a:cs typeface="Arial"/>
            </a:endParaRPr>
          </a:p>
          <a:p>
            <a:pPr>
              <a:lnSpc>
                <a:spcPct val="80000"/>
              </a:lnSpc>
              <a:defRPr/>
            </a:pPr>
            <a:endParaRPr lang="fr-FR" dirty="0">
              <a:solidFill>
                <a:srgbClr val="0000FF"/>
              </a:solidFill>
              <a:latin typeface="Arial"/>
              <a:cs typeface="Arial"/>
            </a:endParaRPr>
          </a:p>
          <a:p>
            <a:pPr>
              <a:lnSpc>
                <a:spcPct val="170000"/>
              </a:lnSpc>
              <a:defRPr/>
            </a:pPr>
            <a:r>
              <a:rPr lang="fr-FR" dirty="0" err="1">
                <a:solidFill>
                  <a:srgbClr val="0000FF"/>
                </a:solidFill>
                <a:latin typeface="Arial"/>
                <a:cs typeface="Arial"/>
              </a:rPr>
              <a:t>Dùng</a:t>
            </a:r>
            <a:r>
              <a:rPr lang="fr-FR" dirty="0">
                <a:solidFill>
                  <a:srgbClr val="0000FF"/>
                </a:solidFill>
                <a:latin typeface="Arial"/>
                <a:cs typeface="Arial"/>
              </a:rPr>
              <a:t> </a:t>
            </a:r>
            <a:r>
              <a:rPr lang="fr-FR" dirty="0" err="1">
                <a:solidFill>
                  <a:srgbClr val="0000FF"/>
                </a:solidFill>
                <a:latin typeface="Arial"/>
                <a:cs typeface="Arial"/>
              </a:rPr>
              <a:t>hơn</a:t>
            </a:r>
            <a:r>
              <a:rPr lang="fr-FR" dirty="0">
                <a:solidFill>
                  <a:srgbClr val="0000FF"/>
                </a:solidFill>
                <a:latin typeface="Arial"/>
                <a:cs typeface="Arial"/>
              </a:rPr>
              <a:t> </a:t>
            </a:r>
            <a:r>
              <a:rPr lang="fr-FR" dirty="0" err="1">
                <a:solidFill>
                  <a:srgbClr val="0000FF"/>
                </a:solidFill>
                <a:latin typeface="Arial"/>
                <a:cs typeface="Arial"/>
              </a:rPr>
              <a:t>một</a:t>
            </a:r>
            <a:r>
              <a:rPr lang="fr-FR" dirty="0">
                <a:solidFill>
                  <a:srgbClr val="0000FF"/>
                </a:solidFill>
                <a:latin typeface="Arial"/>
                <a:cs typeface="Arial"/>
              </a:rPr>
              <a:t> </a:t>
            </a:r>
            <a:r>
              <a:rPr lang="fr-FR" dirty="0" err="1">
                <a:solidFill>
                  <a:srgbClr val="0000FF"/>
                </a:solidFill>
                <a:latin typeface="Arial"/>
                <a:cs typeface="Arial"/>
              </a:rPr>
              <a:t>lọ</a:t>
            </a:r>
            <a:r>
              <a:rPr lang="fr-FR" dirty="0">
                <a:solidFill>
                  <a:srgbClr val="0000FF"/>
                </a:solidFill>
                <a:latin typeface="Arial"/>
                <a:cs typeface="Arial"/>
              </a:rPr>
              <a:t> </a:t>
            </a:r>
            <a:r>
              <a:rPr lang="fr-FR" dirty="0" err="1">
                <a:solidFill>
                  <a:srgbClr val="0000FF"/>
                </a:solidFill>
                <a:latin typeface="Arial"/>
                <a:cs typeface="Arial"/>
              </a:rPr>
              <a:t>thuốc</a:t>
            </a:r>
            <a:r>
              <a:rPr lang="fr-FR" dirty="0">
                <a:solidFill>
                  <a:srgbClr val="0000FF"/>
                </a:solidFill>
                <a:latin typeface="Arial"/>
                <a:cs typeface="Arial"/>
              </a:rPr>
              <a:t> </a:t>
            </a:r>
            <a:r>
              <a:rPr lang="fr-FR" dirty="0" err="1">
                <a:solidFill>
                  <a:srgbClr val="0000FF"/>
                </a:solidFill>
                <a:latin typeface="Arial"/>
                <a:cs typeface="Arial"/>
              </a:rPr>
              <a:t>dãn</a:t>
            </a:r>
            <a:r>
              <a:rPr lang="fr-FR" dirty="0">
                <a:solidFill>
                  <a:srgbClr val="0000FF"/>
                </a:solidFill>
                <a:latin typeface="Arial"/>
                <a:cs typeface="Arial"/>
              </a:rPr>
              <a:t> </a:t>
            </a:r>
            <a:r>
              <a:rPr lang="fr-FR" dirty="0" err="1">
                <a:solidFill>
                  <a:srgbClr val="0000FF"/>
                </a:solidFill>
                <a:latin typeface="Arial"/>
                <a:cs typeface="Arial"/>
              </a:rPr>
              <a:t>phế</a:t>
            </a:r>
            <a:r>
              <a:rPr lang="fr-FR" dirty="0">
                <a:solidFill>
                  <a:srgbClr val="0000FF"/>
                </a:solidFill>
                <a:latin typeface="Arial"/>
                <a:cs typeface="Arial"/>
              </a:rPr>
              <a:t> </a:t>
            </a:r>
            <a:r>
              <a:rPr lang="fr-FR" dirty="0" err="1">
                <a:solidFill>
                  <a:srgbClr val="0000FF"/>
                </a:solidFill>
                <a:latin typeface="Arial"/>
                <a:cs typeface="Arial"/>
              </a:rPr>
              <a:t>quản</a:t>
            </a:r>
            <a:r>
              <a:rPr lang="fr-FR" dirty="0">
                <a:solidFill>
                  <a:srgbClr val="0000FF"/>
                </a:solidFill>
                <a:latin typeface="Arial"/>
                <a:cs typeface="Arial"/>
              </a:rPr>
              <a:t> </a:t>
            </a:r>
            <a:r>
              <a:rPr lang="fr-FR" dirty="0" err="1">
                <a:solidFill>
                  <a:srgbClr val="0000FF"/>
                </a:solidFill>
                <a:latin typeface="Arial"/>
                <a:cs typeface="Arial"/>
              </a:rPr>
              <a:t>tác</a:t>
            </a:r>
            <a:r>
              <a:rPr lang="fr-FR" dirty="0">
                <a:solidFill>
                  <a:srgbClr val="0000FF"/>
                </a:solidFill>
                <a:latin typeface="Arial"/>
                <a:cs typeface="Arial"/>
              </a:rPr>
              <a:t> </a:t>
            </a:r>
            <a:r>
              <a:rPr lang="fr-FR" dirty="0" err="1">
                <a:solidFill>
                  <a:srgbClr val="0000FF"/>
                </a:solidFill>
                <a:latin typeface="Arial"/>
                <a:cs typeface="Arial"/>
              </a:rPr>
              <a:t>dụng</a:t>
            </a:r>
            <a:r>
              <a:rPr lang="fr-FR" dirty="0">
                <a:solidFill>
                  <a:srgbClr val="0000FF"/>
                </a:solidFill>
                <a:latin typeface="Arial"/>
                <a:cs typeface="Arial"/>
              </a:rPr>
              <a:t> </a:t>
            </a:r>
            <a:r>
              <a:rPr lang="fr-FR" dirty="0" err="1">
                <a:solidFill>
                  <a:srgbClr val="0000FF"/>
                </a:solidFill>
                <a:latin typeface="Arial"/>
                <a:cs typeface="Arial"/>
              </a:rPr>
              <a:t>nhanh</a:t>
            </a:r>
            <a:r>
              <a:rPr lang="fr-FR" dirty="0">
                <a:solidFill>
                  <a:srgbClr val="0000FF"/>
                </a:solidFill>
                <a:latin typeface="Arial"/>
                <a:cs typeface="Arial"/>
              </a:rPr>
              <a:t> / </a:t>
            </a:r>
            <a:r>
              <a:rPr lang="fr-FR" dirty="0" err="1">
                <a:solidFill>
                  <a:srgbClr val="0000FF"/>
                </a:solidFill>
                <a:latin typeface="Arial"/>
                <a:cs typeface="Arial"/>
              </a:rPr>
              <a:t>trong</a:t>
            </a:r>
            <a:r>
              <a:rPr lang="fr-FR" dirty="0">
                <a:solidFill>
                  <a:srgbClr val="0000FF"/>
                </a:solidFill>
                <a:latin typeface="Arial"/>
                <a:cs typeface="Arial"/>
              </a:rPr>
              <a:t> 1 </a:t>
            </a:r>
            <a:r>
              <a:rPr lang="fr-FR" dirty="0" err="1">
                <a:solidFill>
                  <a:srgbClr val="0000FF"/>
                </a:solidFill>
                <a:latin typeface="Arial"/>
                <a:cs typeface="Arial"/>
              </a:rPr>
              <a:t>tháng</a:t>
            </a:r>
            <a:r>
              <a:rPr lang="fr-FR" dirty="0">
                <a:solidFill>
                  <a:srgbClr val="0000FF"/>
                </a:solidFill>
                <a:latin typeface="Arial"/>
                <a:cs typeface="Arial"/>
              </a:rPr>
              <a:t> </a:t>
            </a:r>
          </a:p>
          <a:p>
            <a:pPr>
              <a:lnSpc>
                <a:spcPct val="170000"/>
              </a:lnSpc>
              <a:defRPr/>
            </a:pPr>
            <a:r>
              <a:rPr lang="fr-FR" dirty="0" err="1">
                <a:solidFill>
                  <a:srgbClr val="0000FF"/>
                </a:solidFill>
                <a:latin typeface="Arial"/>
                <a:cs typeface="Arial"/>
              </a:rPr>
              <a:t>Có</a:t>
            </a:r>
            <a:r>
              <a:rPr lang="fr-FR" dirty="0">
                <a:solidFill>
                  <a:srgbClr val="0000FF"/>
                </a:solidFill>
                <a:latin typeface="Arial"/>
                <a:cs typeface="Arial"/>
              </a:rPr>
              <a:t> </a:t>
            </a:r>
            <a:r>
              <a:rPr lang="fr-FR" dirty="0" err="1">
                <a:solidFill>
                  <a:srgbClr val="0000FF"/>
                </a:solidFill>
                <a:latin typeface="Arial"/>
                <a:cs typeface="Arial"/>
              </a:rPr>
              <a:t>vấn</a:t>
            </a:r>
            <a:r>
              <a:rPr lang="fr-FR" dirty="0">
                <a:solidFill>
                  <a:srgbClr val="0000FF"/>
                </a:solidFill>
                <a:latin typeface="Arial"/>
                <a:cs typeface="Arial"/>
              </a:rPr>
              <a:t> </a:t>
            </a:r>
            <a:r>
              <a:rPr lang="fr-FR" dirty="0" err="1">
                <a:solidFill>
                  <a:srgbClr val="0000FF"/>
                </a:solidFill>
                <a:latin typeface="Arial"/>
                <a:cs typeface="Arial"/>
              </a:rPr>
              <a:t>đề</a:t>
            </a:r>
            <a:r>
              <a:rPr lang="fr-FR" dirty="0">
                <a:solidFill>
                  <a:srgbClr val="0000FF"/>
                </a:solidFill>
                <a:latin typeface="Arial"/>
                <a:cs typeface="Arial"/>
              </a:rPr>
              <a:t> </a:t>
            </a:r>
            <a:r>
              <a:rPr lang="fr-FR" dirty="0" err="1">
                <a:solidFill>
                  <a:srgbClr val="0000FF"/>
                </a:solidFill>
                <a:latin typeface="Arial"/>
                <a:cs typeface="Arial"/>
              </a:rPr>
              <a:t>về</a:t>
            </a:r>
            <a:r>
              <a:rPr lang="fr-FR" dirty="0">
                <a:solidFill>
                  <a:srgbClr val="0000FF"/>
                </a:solidFill>
                <a:latin typeface="Arial"/>
                <a:cs typeface="Arial"/>
              </a:rPr>
              <a:t> </a:t>
            </a:r>
            <a:r>
              <a:rPr lang="fr-FR" dirty="0" err="1">
                <a:solidFill>
                  <a:srgbClr val="0000FF"/>
                </a:solidFill>
                <a:latin typeface="Arial"/>
                <a:cs typeface="Arial"/>
              </a:rPr>
              <a:t>tâm</a:t>
            </a:r>
            <a:r>
              <a:rPr lang="fr-FR" dirty="0">
                <a:solidFill>
                  <a:srgbClr val="0000FF"/>
                </a:solidFill>
                <a:latin typeface="Arial"/>
                <a:cs typeface="Arial"/>
              </a:rPr>
              <a:t> </a:t>
            </a:r>
            <a:r>
              <a:rPr lang="fr-FR" dirty="0" err="1">
                <a:solidFill>
                  <a:srgbClr val="0000FF"/>
                </a:solidFill>
                <a:latin typeface="Arial"/>
                <a:cs typeface="Arial"/>
              </a:rPr>
              <a:t>lý</a:t>
            </a:r>
            <a:r>
              <a:rPr lang="fr-FR" dirty="0">
                <a:solidFill>
                  <a:srgbClr val="0000FF"/>
                </a:solidFill>
                <a:latin typeface="Arial"/>
                <a:cs typeface="Arial"/>
              </a:rPr>
              <a:t>  </a:t>
            </a:r>
          </a:p>
          <a:p>
            <a:endParaRPr lang="en-US" dirty="0"/>
          </a:p>
        </p:txBody>
      </p:sp>
    </p:spTree>
    <p:extLst>
      <p:ext uri="{BB962C8B-B14F-4D97-AF65-F5344CB8AC3E}">
        <p14:creationId xmlns:p14="http://schemas.microsoft.com/office/powerpoint/2010/main" val="28454742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extBox 1"/>
          <p:cNvSpPr txBox="1">
            <a:spLocks noChangeArrowheads="1"/>
          </p:cNvSpPr>
          <p:nvPr/>
        </p:nvSpPr>
        <p:spPr bwMode="auto">
          <a:xfrm>
            <a:off x="1295400" y="2133600"/>
            <a:ext cx="7458075" cy="769441"/>
          </a:xfrm>
          <a:prstGeom prst="rect">
            <a:avLst/>
          </a:prstGeom>
          <a:solidFill>
            <a:schemeClr val="accent1">
              <a:lumMod val="20000"/>
              <a:lumOff val="80000"/>
            </a:schemeClr>
          </a:solidFill>
          <a:ln>
            <a:solidFill>
              <a:srgbClr val="6600FF"/>
            </a:solidFill>
          </a:ln>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a:defRPr/>
            </a:pPr>
            <a:r>
              <a:rPr lang="en-US" sz="4400" i="0" dirty="0" err="1">
                <a:latin typeface="Arial"/>
                <a:cs typeface="Arial"/>
              </a:rPr>
              <a:t>Điều</a:t>
            </a:r>
            <a:r>
              <a:rPr lang="en-US" sz="4400" i="0" dirty="0">
                <a:latin typeface="Arial"/>
                <a:cs typeface="Arial"/>
              </a:rPr>
              <a:t> </a:t>
            </a:r>
            <a:r>
              <a:rPr lang="en-US" sz="4400" i="0" dirty="0" err="1">
                <a:latin typeface="Arial"/>
                <a:cs typeface="Arial"/>
              </a:rPr>
              <a:t>trị</a:t>
            </a:r>
            <a:r>
              <a:rPr lang="en-US" sz="4400" i="0" dirty="0">
                <a:latin typeface="Arial"/>
                <a:cs typeface="Arial"/>
              </a:rPr>
              <a:t> </a:t>
            </a:r>
            <a:r>
              <a:rPr lang="en-US" sz="4400" i="0" dirty="0" err="1">
                <a:latin typeface="Arial"/>
                <a:cs typeface="Arial"/>
              </a:rPr>
              <a:t>phòng</a:t>
            </a:r>
            <a:r>
              <a:rPr lang="en-US" sz="4400" i="0" dirty="0">
                <a:latin typeface="Arial"/>
                <a:cs typeface="Arial"/>
              </a:rPr>
              <a:t> </a:t>
            </a:r>
            <a:r>
              <a:rPr lang="en-US" sz="4400" i="0" dirty="0" err="1">
                <a:latin typeface="Arial"/>
                <a:cs typeface="Arial"/>
              </a:rPr>
              <a:t>ngừa</a:t>
            </a:r>
            <a:endParaRPr lang="en-US" sz="4400" i="0" dirty="0">
              <a:latin typeface="Arial"/>
              <a:cs typeface="Arial"/>
            </a:endParaRPr>
          </a:p>
        </p:txBody>
      </p:sp>
    </p:spTree>
    <p:extLst>
      <p:ext uri="{BB962C8B-B14F-4D97-AF65-F5344CB8AC3E}">
        <p14:creationId xmlns:p14="http://schemas.microsoft.com/office/powerpoint/2010/main" val="27999948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ext Box 4"/>
          <p:cNvSpPr txBox="1">
            <a:spLocks noChangeArrowheads="1"/>
          </p:cNvSpPr>
          <p:nvPr/>
        </p:nvSpPr>
        <p:spPr bwMode="auto">
          <a:xfrm>
            <a:off x="533400" y="1827213"/>
            <a:ext cx="8382000" cy="28931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marL="457200" indent="-457200">
              <a:spcBef>
                <a:spcPct val="50000"/>
              </a:spcBef>
              <a:buFont typeface="Arial"/>
              <a:buChar char="•"/>
              <a:defRPr/>
            </a:pPr>
            <a:r>
              <a:rPr lang="en-US" sz="2800" i="0" dirty="0" err="1">
                <a:solidFill>
                  <a:srgbClr val="0000FF"/>
                </a:solidFill>
                <a:latin typeface="Arial"/>
                <a:cs typeface="Arial"/>
              </a:rPr>
              <a:t>Viêm</a:t>
            </a:r>
            <a:r>
              <a:rPr lang="en-US" sz="2800" i="0" dirty="0">
                <a:solidFill>
                  <a:srgbClr val="0000FF"/>
                </a:solidFill>
                <a:latin typeface="Arial"/>
                <a:cs typeface="Arial"/>
              </a:rPr>
              <a:t> </a:t>
            </a:r>
            <a:r>
              <a:rPr lang="en-US" sz="2800" i="0" dirty="0" err="1">
                <a:solidFill>
                  <a:srgbClr val="0000FF"/>
                </a:solidFill>
                <a:latin typeface="Arial"/>
                <a:cs typeface="Arial"/>
              </a:rPr>
              <a:t>mũi</a:t>
            </a:r>
            <a:r>
              <a:rPr lang="en-US" sz="2800" i="0" dirty="0">
                <a:solidFill>
                  <a:srgbClr val="0000FF"/>
                </a:solidFill>
                <a:latin typeface="Arial"/>
                <a:cs typeface="Arial"/>
              </a:rPr>
              <a:t> </a:t>
            </a:r>
            <a:r>
              <a:rPr lang="en-US" sz="2800" i="0" dirty="0" err="1">
                <a:solidFill>
                  <a:srgbClr val="0000FF"/>
                </a:solidFill>
                <a:latin typeface="Arial"/>
                <a:cs typeface="Arial"/>
              </a:rPr>
              <a:t>xoang</a:t>
            </a:r>
            <a:endParaRPr lang="en-US" sz="2800" i="0" dirty="0">
              <a:solidFill>
                <a:srgbClr val="0000FF"/>
              </a:solidFill>
              <a:latin typeface="Arial"/>
              <a:cs typeface="Arial"/>
            </a:endParaRPr>
          </a:p>
          <a:p>
            <a:pPr marL="457200" indent="-457200">
              <a:spcBef>
                <a:spcPct val="50000"/>
              </a:spcBef>
              <a:buFont typeface="Arial"/>
              <a:buChar char="•"/>
              <a:defRPr/>
            </a:pPr>
            <a:r>
              <a:rPr lang="en-US" sz="2800" i="0" dirty="0">
                <a:solidFill>
                  <a:srgbClr val="0000FF"/>
                </a:solidFill>
                <a:latin typeface="Arial"/>
                <a:cs typeface="Arial"/>
              </a:rPr>
              <a:t>TNDD-TQ</a:t>
            </a:r>
          </a:p>
          <a:p>
            <a:pPr marL="457200" indent="-457200">
              <a:spcBef>
                <a:spcPct val="50000"/>
              </a:spcBef>
              <a:buFont typeface="Arial"/>
              <a:buChar char="•"/>
              <a:defRPr/>
            </a:pPr>
            <a:r>
              <a:rPr lang="en-US" sz="2800" i="0" dirty="0" err="1">
                <a:solidFill>
                  <a:srgbClr val="0000FF"/>
                </a:solidFill>
                <a:latin typeface="Arial"/>
                <a:cs typeface="Arial"/>
              </a:rPr>
              <a:t>Dị</a:t>
            </a:r>
            <a:r>
              <a:rPr lang="en-US" sz="2800" i="0" dirty="0">
                <a:solidFill>
                  <a:srgbClr val="0000FF"/>
                </a:solidFill>
                <a:latin typeface="Arial"/>
                <a:cs typeface="Arial"/>
              </a:rPr>
              <a:t> </a:t>
            </a:r>
            <a:r>
              <a:rPr lang="en-US" sz="2800" i="0" dirty="0" err="1">
                <a:solidFill>
                  <a:srgbClr val="0000FF"/>
                </a:solidFill>
                <a:latin typeface="Arial"/>
                <a:cs typeface="Arial"/>
              </a:rPr>
              <a:t>ứng</a:t>
            </a:r>
            <a:r>
              <a:rPr lang="en-US" sz="2800" i="0" dirty="0">
                <a:solidFill>
                  <a:srgbClr val="0000FF"/>
                </a:solidFill>
                <a:latin typeface="Arial"/>
                <a:cs typeface="Arial"/>
              </a:rPr>
              <a:t> </a:t>
            </a:r>
            <a:r>
              <a:rPr lang="en-US" sz="2800" i="0" dirty="0" err="1">
                <a:solidFill>
                  <a:srgbClr val="0000FF"/>
                </a:solidFill>
                <a:latin typeface="Arial"/>
                <a:cs typeface="Arial"/>
              </a:rPr>
              <a:t>thuốc</a:t>
            </a:r>
            <a:r>
              <a:rPr lang="en-US" sz="2800" i="0" dirty="0">
                <a:solidFill>
                  <a:srgbClr val="0000FF"/>
                </a:solidFill>
                <a:latin typeface="Arial"/>
                <a:cs typeface="Arial"/>
              </a:rPr>
              <a:t> : aspirin, </a:t>
            </a:r>
            <a:r>
              <a:rPr lang="en-US" sz="2800" i="0" dirty="0" err="1">
                <a:solidFill>
                  <a:srgbClr val="0000FF"/>
                </a:solidFill>
                <a:latin typeface="Arial"/>
                <a:cs typeface="Arial"/>
              </a:rPr>
              <a:t>aspirine</a:t>
            </a:r>
            <a:r>
              <a:rPr lang="en-US" sz="2800" i="0" dirty="0">
                <a:solidFill>
                  <a:srgbClr val="0000FF"/>
                </a:solidFill>
                <a:latin typeface="Arial"/>
                <a:cs typeface="Arial"/>
              </a:rPr>
              <a:t>, NSAID, sulfites   </a:t>
            </a:r>
            <a:r>
              <a:rPr lang="en-US" sz="2800" i="0" dirty="0" err="1">
                <a:solidFill>
                  <a:srgbClr val="0000FF"/>
                </a:solidFill>
                <a:latin typeface="Arial"/>
                <a:cs typeface="Arial"/>
              </a:rPr>
              <a:t>betablockers</a:t>
            </a:r>
            <a:endParaRPr lang="en-US" sz="2800" i="0" dirty="0">
              <a:solidFill>
                <a:srgbClr val="0000FF"/>
              </a:solidFill>
              <a:latin typeface="Arial"/>
              <a:cs typeface="Arial"/>
            </a:endParaRPr>
          </a:p>
          <a:p>
            <a:pPr marL="457200" indent="-457200">
              <a:spcBef>
                <a:spcPct val="50000"/>
              </a:spcBef>
              <a:buFont typeface="Arial"/>
              <a:buChar char="•"/>
              <a:defRPr/>
            </a:pPr>
            <a:r>
              <a:rPr lang="en-US" sz="2800" dirty="0">
                <a:solidFill>
                  <a:schemeClr val="bg1">
                    <a:lumMod val="50000"/>
                  </a:schemeClr>
                </a:solidFill>
                <a:latin typeface="Arial"/>
                <a:cs typeface="Arial"/>
              </a:rPr>
              <a:t>      </a:t>
            </a:r>
          </a:p>
        </p:txBody>
      </p:sp>
      <p:sp>
        <p:nvSpPr>
          <p:cNvPr id="57347" name="TextBox 1"/>
          <p:cNvSpPr txBox="1">
            <a:spLocks noChangeArrowheads="1"/>
          </p:cNvSpPr>
          <p:nvPr/>
        </p:nvSpPr>
        <p:spPr bwMode="auto">
          <a:xfrm>
            <a:off x="1164588" y="609600"/>
            <a:ext cx="6786744" cy="523220"/>
          </a:xfrm>
          <a:prstGeom prst="rect">
            <a:avLst/>
          </a:prstGeom>
          <a:noFill/>
          <a:ln w="9525">
            <a:solidFill>
              <a:schemeClr val="bg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sz="2800" i="0" dirty="0">
                <a:latin typeface="Arial"/>
                <a:cs typeface="Arial"/>
              </a:rPr>
              <a:t>NHỮNG YẾU TỐ LÀM NẶNG CƠN HEN</a:t>
            </a:r>
          </a:p>
        </p:txBody>
      </p:sp>
    </p:spTree>
    <p:extLst>
      <p:ext uri="{BB962C8B-B14F-4D97-AF65-F5344CB8AC3E}">
        <p14:creationId xmlns:p14="http://schemas.microsoft.com/office/powerpoint/2010/main" val="23689341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228600" y="304800"/>
            <a:ext cx="6858000" cy="954107"/>
          </a:xfrm>
          <a:prstGeom prst="rect">
            <a:avLst/>
          </a:prstGeom>
          <a:noFill/>
          <a:ln w="9525">
            <a:solidFill>
              <a:srgbClr val="6600FF"/>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a:spcBef>
                <a:spcPct val="50000"/>
              </a:spcBef>
            </a:pPr>
            <a:r>
              <a:rPr lang="en-US" sz="2800" i="0" u="sng" dirty="0">
                <a:latin typeface="Arial"/>
                <a:cs typeface="Arial"/>
              </a:rPr>
              <a:t>KIỂM SOÁT CÁC YẾU TỐ LÀM NẶNG CƠN HEN</a:t>
            </a:r>
          </a:p>
        </p:txBody>
      </p:sp>
      <p:graphicFrame>
        <p:nvGraphicFramePr>
          <p:cNvPr id="251907" name="Group 3"/>
          <p:cNvGraphicFramePr>
            <a:graphicFrameLocks noGrp="1"/>
          </p:cNvGraphicFramePr>
          <p:nvPr>
            <p:extLst>
              <p:ext uri="{D42A27DB-BD31-4B8C-83A1-F6EECF244321}">
                <p14:modId xmlns:p14="http://schemas.microsoft.com/office/powerpoint/2010/main" val="2458217086"/>
              </p:ext>
            </p:extLst>
          </p:nvPr>
        </p:nvGraphicFramePr>
        <p:xfrm>
          <a:off x="685800" y="1981200"/>
          <a:ext cx="7620000" cy="4294189"/>
        </p:xfrm>
        <a:graphic>
          <a:graphicData uri="http://schemas.openxmlformats.org/drawingml/2006/table">
            <a:tbl>
              <a:tblPr/>
              <a:tblGrid>
                <a:gridCol w="2514600">
                  <a:extLst>
                    <a:ext uri="{9D8B030D-6E8A-4147-A177-3AD203B41FA5}">
                      <a16:colId xmlns:a16="http://schemas.microsoft.com/office/drawing/2014/main" val="20000"/>
                    </a:ext>
                  </a:extLst>
                </a:gridCol>
                <a:gridCol w="5105400">
                  <a:extLst>
                    <a:ext uri="{9D8B030D-6E8A-4147-A177-3AD203B41FA5}">
                      <a16:colId xmlns:a16="http://schemas.microsoft.com/office/drawing/2014/main" val="20001"/>
                    </a:ext>
                  </a:extLst>
                </a:gridCol>
              </a:tblGrid>
              <a:tr h="1371581">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dirty="0">
                          <a:ln>
                            <a:noFill/>
                          </a:ln>
                          <a:solidFill>
                            <a:srgbClr val="0000FF"/>
                          </a:solidFill>
                          <a:effectLst/>
                          <a:latin typeface="VNI-Helve" charset="0"/>
                          <a:ea typeface="ＭＳ Ｐゴシック" charset="0"/>
                        </a:rPr>
                        <a:t>NTHHC, </a:t>
                      </a:r>
                      <a:r>
                        <a:rPr kumimoji="0" lang="en-US" sz="2400" b="0" i="0" u="none" strike="noStrike" cap="none" normalizeH="0" baseline="0" dirty="0" err="1">
                          <a:ln>
                            <a:noFill/>
                          </a:ln>
                          <a:solidFill>
                            <a:srgbClr val="0000FF"/>
                          </a:solidFill>
                          <a:effectLst/>
                          <a:latin typeface="VNI-Helve" charset="0"/>
                          <a:ea typeface="ＭＳ Ｐゴシック" charset="0"/>
                        </a:rPr>
                        <a:t>Cuùm</a:t>
                      </a:r>
                      <a:endParaRPr kumimoji="0" lang="en-US" sz="2400" b="0" i="0" u="none" strike="noStrike" cap="none" normalizeH="0" baseline="0" dirty="0">
                        <a:ln>
                          <a:noFill/>
                        </a:ln>
                        <a:solidFill>
                          <a:srgbClr val="0000FF"/>
                        </a:solidFill>
                        <a:effectLst/>
                        <a:latin typeface="VNI-Helve" charset="0"/>
                        <a:ea typeface="ＭＳ Ｐゴシック" charset="0"/>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FFF0"/>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dirty="0" err="1">
                          <a:ln>
                            <a:noFill/>
                          </a:ln>
                          <a:solidFill>
                            <a:srgbClr val="0000FF"/>
                          </a:solidFill>
                          <a:effectLst/>
                          <a:latin typeface="VNI-Helve" charset="0"/>
                          <a:ea typeface="ＭＳ Ｐゴシック" charset="0"/>
                        </a:rPr>
                        <a:t>Haïn</a:t>
                      </a:r>
                      <a:r>
                        <a:rPr kumimoji="0" lang="en-US" sz="2400" b="0" i="0" u="none" strike="noStrike" cap="none" normalizeH="0" baseline="0" dirty="0">
                          <a:ln>
                            <a:noFill/>
                          </a:ln>
                          <a:solidFill>
                            <a:srgbClr val="0000FF"/>
                          </a:solidFill>
                          <a:effectLst/>
                          <a:latin typeface="VNI-Helve" charset="0"/>
                          <a:ea typeface="ＭＳ Ｐゴシック" charset="0"/>
                        </a:rPr>
                        <a:t> </a:t>
                      </a:r>
                      <a:r>
                        <a:rPr kumimoji="0" lang="en-US" sz="2400" b="0" i="0" u="none" strike="noStrike" cap="none" normalizeH="0" baseline="0" dirty="0" err="1">
                          <a:ln>
                            <a:noFill/>
                          </a:ln>
                          <a:solidFill>
                            <a:srgbClr val="0000FF"/>
                          </a:solidFill>
                          <a:effectLst/>
                          <a:latin typeface="VNI-Helve" charset="0"/>
                          <a:ea typeface="ＭＳ Ｐゴシック" charset="0"/>
                        </a:rPr>
                        <a:t>cheá</a:t>
                      </a:r>
                      <a:r>
                        <a:rPr kumimoji="0" lang="en-US" sz="2400" b="0" i="0" u="none" strike="noStrike" cap="none" normalizeH="0" baseline="0" dirty="0">
                          <a:ln>
                            <a:noFill/>
                          </a:ln>
                          <a:solidFill>
                            <a:srgbClr val="0000FF"/>
                          </a:solidFill>
                          <a:effectLst/>
                          <a:latin typeface="VNI-Helve" charset="0"/>
                          <a:ea typeface="ＭＳ Ｐゴシック" charset="0"/>
                        </a:rPr>
                        <a:t> </a:t>
                      </a:r>
                      <a:r>
                        <a:rPr kumimoji="0" lang="en-US" sz="2400" b="0" i="0" u="none" strike="noStrike" cap="none" normalizeH="0" baseline="0" dirty="0" err="1">
                          <a:ln>
                            <a:noFill/>
                          </a:ln>
                          <a:solidFill>
                            <a:srgbClr val="0000FF"/>
                          </a:solidFill>
                          <a:effectLst/>
                          <a:latin typeface="VNI-Helve" charset="0"/>
                          <a:ea typeface="ＭＳ Ｐゴシック" charset="0"/>
                        </a:rPr>
                        <a:t>tieáp</a:t>
                      </a:r>
                      <a:r>
                        <a:rPr kumimoji="0" lang="en-US" sz="2400" b="0" i="0" u="none" strike="noStrike" cap="none" normalizeH="0" baseline="0" dirty="0">
                          <a:ln>
                            <a:noFill/>
                          </a:ln>
                          <a:solidFill>
                            <a:srgbClr val="0000FF"/>
                          </a:solidFill>
                          <a:effectLst/>
                          <a:latin typeface="VNI-Helve" charset="0"/>
                          <a:ea typeface="ＭＳ Ｐゴシック" charset="0"/>
                        </a:rPr>
                        <a:t> </a:t>
                      </a:r>
                      <a:r>
                        <a:rPr kumimoji="0" lang="en-US" sz="2400" b="0" i="0" u="none" strike="noStrike" cap="none" normalizeH="0" baseline="0" dirty="0" err="1">
                          <a:ln>
                            <a:noFill/>
                          </a:ln>
                          <a:solidFill>
                            <a:srgbClr val="0000FF"/>
                          </a:solidFill>
                          <a:effectLst/>
                          <a:latin typeface="VNI-Helve" charset="0"/>
                          <a:ea typeface="ＭＳ Ｐゴシック" charset="0"/>
                        </a:rPr>
                        <a:t>xuùc</a:t>
                      </a:r>
                      <a:r>
                        <a:rPr kumimoji="0" lang="en-US" sz="2400" b="0" i="0" u="none" strike="noStrike" cap="none" normalizeH="0" baseline="0" dirty="0">
                          <a:ln>
                            <a:noFill/>
                          </a:ln>
                          <a:solidFill>
                            <a:srgbClr val="0000FF"/>
                          </a:solidFill>
                          <a:effectLst/>
                          <a:latin typeface="VNI-Helve" charset="0"/>
                          <a:ea typeface="ＭＳ Ｐゴシック" charset="0"/>
                        </a:rPr>
                        <a:t> </a:t>
                      </a:r>
                      <a:r>
                        <a:rPr kumimoji="0" lang="en-US" sz="2400" b="0" i="0" u="none" strike="noStrike" cap="none" normalizeH="0" baseline="0" dirty="0" err="1">
                          <a:ln>
                            <a:noFill/>
                          </a:ln>
                          <a:solidFill>
                            <a:srgbClr val="0000FF"/>
                          </a:solidFill>
                          <a:effectLst/>
                          <a:latin typeface="VNI-Helve" charset="0"/>
                          <a:ea typeface="ＭＳ Ｐゴシック" charset="0"/>
                        </a:rPr>
                        <a:t>vôùi</a:t>
                      </a:r>
                      <a:r>
                        <a:rPr kumimoji="0" lang="en-US" sz="2400" b="0" i="0" u="none" strike="noStrike" cap="none" normalizeH="0" baseline="0" dirty="0">
                          <a:ln>
                            <a:noFill/>
                          </a:ln>
                          <a:solidFill>
                            <a:srgbClr val="0000FF"/>
                          </a:solidFill>
                          <a:effectLst/>
                          <a:latin typeface="VNI-Helve" charset="0"/>
                          <a:ea typeface="ＭＳ Ｐゴシック" charset="0"/>
                        </a:rPr>
                        <a:t> </a:t>
                      </a:r>
                      <a:r>
                        <a:rPr kumimoji="0" lang="en-US" sz="2400" b="0" i="0" u="none" strike="noStrike" cap="none" normalizeH="0" baseline="0" dirty="0" err="1">
                          <a:ln>
                            <a:noFill/>
                          </a:ln>
                          <a:solidFill>
                            <a:srgbClr val="0000FF"/>
                          </a:solidFill>
                          <a:effectLst/>
                          <a:latin typeface="VNI-Helve" charset="0"/>
                          <a:ea typeface="ＭＳ Ｐゴシック" charset="0"/>
                        </a:rPr>
                        <a:t>ngöôøi</a:t>
                      </a:r>
                      <a:r>
                        <a:rPr kumimoji="0" lang="en-US" sz="2400" b="0" i="0" u="none" strike="noStrike" cap="none" normalizeH="0" baseline="0" dirty="0">
                          <a:ln>
                            <a:noFill/>
                          </a:ln>
                          <a:solidFill>
                            <a:srgbClr val="0000FF"/>
                          </a:solidFill>
                          <a:effectLst/>
                          <a:latin typeface="VNI-Helve" charset="0"/>
                          <a:ea typeface="ＭＳ Ｐゴシック" charset="0"/>
                        </a:rPr>
                        <a:t> </a:t>
                      </a:r>
                      <a:r>
                        <a:rPr kumimoji="0" lang="en-US" sz="2400" b="0" i="0" u="none" strike="noStrike" cap="none" normalizeH="0" baseline="0" dirty="0" err="1">
                          <a:ln>
                            <a:noFill/>
                          </a:ln>
                          <a:solidFill>
                            <a:srgbClr val="0000FF"/>
                          </a:solidFill>
                          <a:effectLst/>
                          <a:latin typeface="VNI-Helve" charset="0"/>
                          <a:ea typeface="ＭＳ Ｐゴシック" charset="0"/>
                        </a:rPr>
                        <a:t>bò</a:t>
                      </a:r>
                      <a:r>
                        <a:rPr kumimoji="0" lang="en-US" sz="2400" b="0" i="0" u="none" strike="noStrike" cap="none" normalizeH="0" baseline="0" dirty="0">
                          <a:ln>
                            <a:noFill/>
                          </a:ln>
                          <a:solidFill>
                            <a:srgbClr val="0000FF"/>
                          </a:solidFill>
                          <a:effectLst/>
                          <a:latin typeface="VNI-Helve" charset="0"/>
                          <a:ea typeface="ＭＳ Ｐゴシック" charset="0"/>
                        </a:rPr>
                        <a:t> </a:t>
                      </a:r>
                      <a:r>
                        <a:rPr kumimoji="0" lang="en-US" sz="2400" b="0" i="0" u="none" strike="noStrike" cap="none" normalizeH="0" baseline="0" dirty="0" err="1">
                          <a:ln>
                            <a:noFill/>
                          </a:ln>
                          <a:solidFill>
                            <a:srgbClr val="0000FF"/>
                          </a:solidFill>
                          <a:effectLst/>
                          <a:latin typeface="VNI-Helve" charset="0"/>
                          <a:ea typeface="ＭＳ Ｐゴシック" charset="0"/>
                        </a:rPr>
                        <a:t>caûm</a:t>
                      </a:r>
                      <a:r>
                        <a:rPr kumimoji="0" lang="en-US" sz="2400" b="0" i="0" u="none" strike="noStrike" cap="none" normalizeH="0" baseline="0" dirty="0">
                          <a:ln>
                            <a:noFill/>
                          </a:ln>
                          <a:solidFill>
                            <a:srgbClr val="0000FF"/>
                          </a:solidFill>
                          <a:effectLst/>
                          <a:latin typeface="VNI-Helve" charset="0"/>
                          <a:ea typeface="ＭＳ Ｐゴシック" charset="0"/>
                        </a:rPr>
                        <a:t> </a:t>
                      </a:r>
                      <a:r>
                        <a:rPr kumimoji="0" lang="en-US" sz="2400" b="0" i="0" u="none" strike="noStrike" cap="none" normalizeH="0" baseline="0" dirty="0" err="1">
                          <a:ln>
                            <a:noFill/>
                          </a:ln>
                          <a:solidFill>
                            <a:srgbClr val="0000FF"/>
                          </a:solidFill>
                          <a:effectLst/>
                          <a:latin typeface="VNI-Helve" charset="0"/>
                          <a:ea typeface="ＭＳ Ｐゴシック" charset="0"/>
                        </a:rPr>
                        <a:t>cuùm</a:t>
                      </a:r>
                      <a:r>
                        <a:rPr kumimoji="0" lang="en-US" sz="2400" b="0" i="0" u="none" strike="noStrike" cap="none" normalizeH="0" baseline="0" dirty="0">
                          <a:ln>
                            <a:noFill/>
                          </a:ln>
                          <a:solidFill>
                            <a:srgbClr val="0000FF"/>
                          </a:solidFill>
                          <a:effectLst/>
                          <a:latin typeface="VNI-Helve" charset="0"/>
                          <a:ea typeface="ＭＳ Ｐゴシック" charset="0"/>
                        </a:rPr>
                        <a:t>- </a:t>
                      </a:r>
                      <a:r>
                        <a:rPr kumimoji="0" lang="en-US" sz="2400" b="0" i="0" u="none" strike="noStrike" cap="none" normalizeH="0" baseline="0" dirty="0" err="1">
                          <a:ln>
                            <a:noFill/>
                          </a:ln>
                          <a:solidFill>
                            <a:srgbClr val="0000FF"/>
                          </a:solidFill>
                          <a:effectLst/>
                          <a:latin typeface="VNI-Helve" charset="0"/>
                          <a:ea typeface="ＭＳ Ｐゴシック" charset="0"/>
                        </a:rPr>
                        <a:t>Chuûng</a:t>
                      </a:r>
                      <a:r>
                        <a:rPr kumimoji="0" lang="en-US" sz="2400" b="0" i="0" u="none" strike="noStrike" cap="none" normalizeH="0" baseline="0" dirty="0">
                          <a:ln>
                            <a:noFill/>
                          </a:ln>
                          <a:solidFill>
                            <a:srgbClr val="0000FF"/>
                          </a:solidFill>
                          <a:effectLst/>
                          <a:latin typeface="VNI-Helve" charset="0"/>
                          <a:ea typeface="ＭＳ Ｐゴシック" charset="0"/>
                        </a:rPr>
                        <a:t> </a:t>
                      </a:r>
                      <a:r>
                        <a:rPr kumimoji="0" lang="en-US" sz="2400" b="0" i="0" u="none" strike="noStrike" cap="none" normalizeH="0" baseline="0" dirty="0" err="1">
                          <a:ln>
                            <a:noFill/>
                          </a:ln>
                          <a:solidFill>
                            <a:srgbClr val="0000FF"/>
                          </a:solidFill>
                          <a:effectLst/>
                          <a:latin typeface="VNI-Helve" charset="0"/>
                          <a:ea typeface="ＭＳ Ｐゴシック" charset="0"/>
                        </a:rPr>
                        <a:t>ngöøa</a:t>
                      </a:r>
                      <a:r>
                        <a:rPr kumimoji="0" lang="en-US" sz="2400" b="0" i="0" u="none" strike="noStrike" cap="none" normalizeH="0" baseline="0" dirty="0">
                          <a:ln>
                            <a:noFill/>
                          </a:ln>
                          <a:solidFill>
                            <a:srgbClr val="0000FF"/>
                          </a:solidFill>
                          <a:effectLst/>
                          <a:latin typeface="VNI-Helve" charset="0"/>
                          <a:ea typeface="ＭＳ Ｐゴシック" charset="0"/>
                        </a:rPr>
                        <a:t> </a:t>
                      </a:r>
                      <a:r>
                        <a:rPr kumimoji="0" lang="en-US" sz="2400" b="0" i="0" u="none" strike="noStrike" cap="none" normalizeH="0" baseline="0" dirty="0" err="1">
                          <a:ln>
                            <a:noFill/>
                          </a:ln>
                          <a:solidFill>
                            <a:srgbClr val="0000FF"/>
                          </a:solidFill>
                          <a:effectLst/>
                          <a:latin typeface="VNI-Helve" charset="0"/>
                          <a:ea typeface="ＭＳ Ｐゴシック" charset="0"/>
                        </a:rPr>
                        <a:t>cuùm</a:t>
                      </a:r>
                      <a:endParaRPr kumimoji="0" lang="en-US" sz="2400" b="0" i="0" u="none" strike="noStrike" cap="none" normalizeH="0" baseline="0" dirty="0">
                        <a:ln>
                          <a:noFill/>
                        </a:ln>
                        <a:solidFill>
                          <a:srgbClr val="0000FF"/>
                        </a:solidFill>
                        <a:effectLst/>
                        <a:latin typeface="VNI-Helve" charset="0"/>
                        <a:ea typeface="ＭＳ Ｐゴシック" charset="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FFF0"/>
                    </a:solidFill>
                  </a:tcPr>
                </a:tc>
                <a:extLst>
                  <a:ext uri="{0D108BD9-81ED-4DB2-BD59-A6C34878D82A}">
                    <a16:rowId xmlns:a16="http://schemas.microsoft.com/office/drawing/2014/main" val="10000"/>
                  </a:ext>
                </a:extLst>
              </a:tr>
              <a:tr h="88404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dirty="0" err="1">
                          <a:ln>
                            <a:noFill/>
                          </a:ln>
                          <a:solidFill>
                            <a:srgbClr val="0000FF"/>
                          </a:solidFill>
                          <a:effectLst/>
                          <a:latin typeface="VNI-Helve" charset="0"/>
                          <a:ea typeface="ＭＳ Ｐゴシック" charset="0"/>
                        </a:rPr>
                        <a:t>Khoùi</a:t>
                      </a:r>
                      <a:r>
                        <a:rPr kumimoji="0" lang="en-US" sz="2400" b="0" i="0" u="none" strike="noStrike" cap="none" normalizeH="0" baseline="0" dirty="0">
                          <a:ln>
                            <a:noFill/>
                          </a:ln>
                          <a:solidFill>
                            <a:srgbClr val="0000FF"/>
                          </a:solidFill>
                          <a:effectLst/>
                          <a:latin typeface="VNI-Helve" charset="0"/>
                          <a:ea typeface="ＭＳ Ｐゴシック" charset="0"/>
                        </a:rPr>
                        <a:t> </a:t>
                      </a:r>
                      <a:r>
                        <a:rPr kumimoji="0" lang="en-US" sz="2400" b="0" i="0" u="none" strike="noStrike" cap="none" normalizeH="0" baseline="0" dirty="0" err="1">
                          <a:ln>
                            <a:noFill/>
                          </a:ln>
                          <a:solidFill>
                            <a:srgbClr val="0000FF"/>
                          </a:solidFill>
                          <a:effectLst/>
                          <a:latin typeface="VNI-Helve" charset="0"/>
                          <a:ea typeface="ＭＳ Ｐゴシック" charset="0"/>
                        </a:rPr>
                        <a:t>thuoác</a:t>
                      </a:r>
                      <a:endParaRPr kumimoji="0" lang="en-US" sz="2400" b="0" i="0" u="none" strike="noStrike" cap="none" normalizeH="0" baseline="0" dirty="0">
                        <a:ln>
                          <a:noFill/>
                        </a:ln>
                        <a:solidFill>
                          <a:srgbClr val="0000FF"/>
                        </a:solidFill>
                        <a:effectLst/>
                        <a:latin typeface="VNI-Helve" charset="0"/>
                        <a:ea typeface="ＭＳ Ｐゴシック" charset="0"/>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dirty="0" err="1">
                          <a:ln>
                            <a:noFill/>
                          </a:ln>
                          <a:solidFill>
                            <a:srgbClr val="0000FF"/>
                          </a:solidFill>
                          <a:effectLst/>
                          <a:latin typeface="VNI-Helve" charset="0"/>
                          <a:ea typeface="ＭＳ Ｐゴシック" charset="0"/>
                        </a:rPr>
                        <a:t>Khoâng</a:t>
                      </a:r>
                      <a:r>
                        <a:rPr kumimoji="0" lang="en-US" sz="2400" b="0" i="0" u="none" strike="noStrike" cap="none" normalizeH="0" baseline="0" dirty="0">
                          <a:ln>
                            <a:noFill/>
                          </a:ln>
                          <a:solidFill>
                            <a:srgbClr val="0000FF"/>
                          </a:solidFill>
                          <a:effectLst/>
                          <a:latin typeface="VNI-Helve" charset="0"/>
                          <a:ea typeface="ＭＳ Ｐゴシック" charset="0"/>
                        </a:rPr>
                        <a:t> </a:t>
                      </a:r>
                      <a:r>
                        <a:rPr kumimoji="0" lang="en-US" sz="2400" b="0" i="0" u="none" strike="noStrike" cap="none" normalizeH="0" baseline="0" dirty="0" err="1">
                          <a:ln>
                            <a:noFill/>
                          </a:ln>
                          <a:solidFill>
                            <a:srgbClr val="0000FF"/>
                          </a:solidFill>
                          <a:effectLst/>
                          <a:latin typeface="VNI-Helve" charset="0"/>
                          <a:ea typeface="ＭＳ Ｐゴシック" charset="0"/>
                        </a:rPr>
                        <a:t>huùt</a:t>
                      </a:r>
                      <a:r>
                        <a:rPr kumimoji="0" lang="en-US" sz="2400" b="0" i="0" u="none" strike="noStrike" cap="none" normalizeH="0" baseline="0" dirty="0">
                          <a:ln>
                            <a:noFill/>
                          </a:ln>
                          <a:solidFill>
                            <a:srgbClr val="0000FF"/>
                          </a:solidFill>
                          <a:effectLst/>
                          <a:latin typeface="VNI-Helve" charset="0"/>
                          <a:ea typeface="ＭＳ Ｐゴシック" charset="0"/>
                        </a:rPr>
                        <a:t> </a:t>
                      </a:r>
                      <a:r>
                        <a:rPr kumimoji="0" lang="en-US" sz="2400" b="0" i="0" u="none" strike="noStrike" cap="none" normalizeH="0" baseline="0" dirty="0" err="1">
                          <a:ln>
                            <a:noFill/>
                          </a:ln>
                          <a:solidFill>
                            <a:srgbClr val="0000FF"/>
                          </a:solidFill>
                          <a:effectLst/>
                          <a:latin typeface="VNI-Helve" charset="0"/>
                          <a:ea typeface="ＭＳ Ｐゴシック" charset="0"/>
                        </a:rPr>
                        <a:t>thuoác</a:t>
                      </a:r>
                      <a:r>
                        <a:rPr kumimoji="0" lang="en-US" sz="2400" b="0" i="0" u="none" strike="noStrike" cap="none" normalizeH="0" baseline="0" dirty="0">
                          <a:ln>
                            <a:noFill/>
                          </a:ln>
                          <a:solidFill>
                            <a:srgbClr val="0000FF"/>
                          </a:solidFill>
                          <a:effectLst/>
                          <a:latin typeface="VNI-Helve" charset="0"/>
                          <a:ea typeface="ＭＳ Ｐゴシック" charset="0"/>
                        </a:rPr>
                        <a:t> </a:t>
                      </a:r>
                      <a:r>
                        <a:rPr kumimoji="0" lang="en-US" sz="2400" b="0" i="0" u="none" strike="noStrike" cap="none" normalizeH="0" baseline="0" dirty="0" err="1">
                          <a:ln>
                            <a:noFill/>
                          </a:ln>
                          <a:solidFill>
                            <a:srgbClr val="0000FF"/>
                          </a:solidFill>
                          <a:effectLst/>
                          <a:latin typeface="VNI-Helve" charset="0"/>
                          <a:ea typeface="ＭＳ Ｐゴシック" charset="0"/>
                        </a:rPr>
                        <a:t>trong</a:t>
                      </a:r>
                      <a:r>
                        <a:rPr kumimoji="0" lang="en-US" sz="2400" b="0" i="0" u="none" strike="noStrike" cap="none" normalizeH="0" baseline="0" dirty="0">
                          <a:ln>
                            <a:noFill/>
                          </a:ln>
                          <a:solidFill>
                            <a:srgbClr val="0000FF"/>
                          </a:solidFill>
                          <a:effectLst/>
                          <a:latin typeface="VNI-Helve" charset="0"/>
                          <a:ea typeface="ＭＳ Ｐゴシック" charset="0"/>
                        </a:rPr>
                        <a:t> </a:t>
                      </a:r>
                      <a:r>
                        <a:rPr kumimoji="0" lang="en-US" sz="2400" b="0" i="0" u="none" strike="noStrike" cap="none" normalizeH="0" baseline="0" dirty="0" err="1">
                          <a:ln>
                            <a:noFill/>
                          </a:ln>
                          <a:solidFill>
                            <a:srgbClr val="0000FF"/>
                          </a:solidFill>
                          <a:effectLst/>
                          <a:latin typeface="VNI-Helve" charset="0"/>
                          <a:ea typeface="ＭＳ Ｐゴシック" charset="0"/>
                        </a:rPr>
                        <a:t>nhaø</a:t>
                      </a:r>
                      <a:endParaRPr kumimoji="0" lang="en-US" sz="2400" b="0" i="0" u="none" strike="noStrike" cap="none" normalizeH="0" baseline="0" dirty="0">
                        <a:ln>
                          <a:noFill/>
                        </a:ln>
                        <a:solidFill>
                          <a:srgbClr val="0000FF"/>
                        </a:solidFill>
                        <a:effectLst/>
                        <a:latin typeface="VNI-Helve" charset="0"/>
                        <a:ea typeface="ＭＳ Ｐゴシック" charset="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CCFF"/>
                    </a:solidFill>
                  </a:tcPr>
                </a:tc>
                <a:extLst>
                  <a:ext uri="{0D108BD9-81ED-4DB2-BD59-A6C34878D82A}">
                    <a16:rowId xmlns:a16="http://schemas.microsoft.com/office/drawing/2014/main" val="10001"/>
                  </a:ext>
                </a:extLst>
              </a:tr>
              <a:tr h="94486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dirty="0" err="1">
                          <a:ln>
                            <a:noFill/>
                          </a:ln>
                          <a:solidFill>
                            <a:srgbClr val="0000FF"/>
                          </a:solidFill>
                          <a:effectLst/>
                          <a:latin typeface="VNI-Helve" charset="0"/>
                          <a:ea typeface="ＭＳ Ｐゴシック" charset="0"/>
                        </a:rPr>
                        <a:t>Buïi</a:t>
                      </a:r>
                      <a:r>
                        <a:rPr kumimoji="0" lang="en-US" sz="2400" b="0" i="0" u="none" strike="noStrike" cap="none" normalizeH="0" baseline="0" dirty="0">
                          <a:ln>
                            <a:noFill/>
                          </a:ln>
                          <a:solidFill>
                            <a:srgbClr val="0000FF"/>
                          </a:solidFill>
                          <a:effectLst/>
                          <a:latin typeface="VNI-Helve" charset="0"/>
                          <a:ea typeface="ＭＳ Ｐゴシック" charset="0"/>
                        </a:rPr>
                        <a:t> </a:t>
                      </a:r>
                      <a:r>
                        <a:rPr kumimoji="0" lang="en-US" sz="2400" b="0" i="0" u="none" strike="noStrike" cap="none" normalizeH="0" baseline="0" dirty="0" err="1">
                          <a:ln>
                            <a:noFill/>
                          </a:ln>
                          <a:solidFill>
                            <a:srgbClr val="0000FF"/>
                          </a:solidFill>
                          <a:effectLst/>
                          <a:latin typeface="VNI-Helve" charset="0"/>
                          <a:ea typeface="ＭＳ Ｐゴシック" charset="0"/>
                        </a:rPr>
                        <a:t>nhaø</a:t>
                      </a:r>
                      <a:r>
                        <a:rPr kumimoji="0" lang="en-US" sz="2400" b="0" i="0" u="none" strike="noStrike" cap="none" normalizeH="0" baseline="0" dirty="0">
                          <a:ln>
                            <a:noFill/>
                          </a:ln>
                          <a:solidFill>
                            <a:srgbClr val="0000FF"/>
                          </a:solidFill>
                          <a:effectLst/>
                          <a:latin typeface="VNI-Helve" charset="0"/>
                          <a:ea typeface="ＭＳ Ｐゴシック" charset="0"/>
                        </a:rPr>
                        <a:t> </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FFF0"/>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dirty="0">
                          <a:ln>
                            <a:noFill/>
                          </a:ln>
                          <a:solidFill>
                            <a:srgbClr val="0000FF"/>
                          </a:solidFill>
                          <a:effectLst/>
                          <a:latin typeface="VNI-Helve" charset="0"/>
                          <a:ea typeface="ＭＳ Ｐゴシック" charset="0"/>
                        </a:rPr>
                        <a:t>Giaët aùo goái, ra giường, thuù boâng baèng nöôùc noùng moãi tuaàn   </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1093706">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dirty="0" err="1">
                          <a:ln>
                            <a:noFill/>
                          </a:ln>
                          <a:solidFill>
                            <a:srgbClr val="0000FF"/>
                          </a:solidFill>
                          <a:effectLst/>
                          <a:latin typeface="VNI-Helve" charset="0"/>
                          <a:ea typeface="ＭＳ Ｐゴシック" charset="0"/>
                        </a:rPr>
                        <a:t>Suùc</a:t>
                      </a:r>
                      <a:r>
                        <a:rPr kumimoji="0" lang="en-US" sz="2400" b="0" i="0" u="none" strike="noStrike" cap="none" normalizeH="0" baseline="0" dirty="0">
                          <a:ln>
                            <a:noFill/>
                          </a:ln>
                          <a:solidFill>
                            <a:srgbClr val="0000FF"/>
                          </a:solidFill>
                          <a:effectLst/>
                          <a:latin typeface="VNI-Helve" charset="0"/>
                          <a:ea typeface="ＭＳ Ｐゴシック" charset="0"/>
                        </a:rPr>
                        <a:t> </a:t>
                      </a:r>
                      <a:r>
                        <a:rPr kumimoji="0" lang="en-US" sz="2400" b="0" i="0" u="none" strike="noStrike" cap="none" normalizeH="0" baseline="0" dirty="0" err="1">
                          <a:ln>
                            <a:noFill/>
                          </a:ln>
                          <a:solidFill>
                            <a:srgbClr val="0000FF"/>
                          </a:solidFill>
                          <a:effectLst/>
                          <a:latin typeface="VNI-Helve" charset="0"/>
                          <a:ea typeface="ＭＳ Ｐゴシック" charset="0"/>
                        </a:rPr>
                        <a:t>vaät</a:t>
                      </a:r>
                      <a:endParaRPr kumimoji="0" lang="en-US" sz="2400" b="0" i="0" u="none" strike="noStrike" cap="none" normalizeH="0" baseline="0" dirty="0">
                        <a:ln>
                          <a:noFill/>
                        </a:ln>
                        <a:solidFill>
                          <a:srgbClr val="0000FF"/>
                        </a:solidFill>
                        <a:effectLst/>
                        <a:latin typeface="VNI-Helve" charset="0"/>
                        <a:ea typeface="ＭＳ Ｐゴシック"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dirty="0" err="1">
                          <a:ln>
                            <a:noFill/>
                          </a:ln>
                          <a:solidFill>
                            <a:srgbClr val="0000FF"/>
                          </a:solidFill>
                          <a:effectLst/>
                          <a:latin typeface="VNI-Helve" charset="0"/>
                          <a:ea typeface="ＭＳ Ｐゴシック" charset="0"/>
                        </a:rPr>
                        <a:t>Giaùn</a:t>
                      </a:r>
                      <a:endParaRPr kumimoji="0" lang="en-US" sz="2400" b="0" i="0" u="none" strike="noStrike" cap="none" normalizeH="0" baseline="0" dirty="0">
                        <a:ln>
                          <a:noFill/>
                        </a:ln>
                        <a:solidFill>
                          <a:srgbClr val="0000FF"/>
                        </a:solidFill>
                        <a:effectLst/>
                        <a:latin typeface="VNI-Helve" charset="0"/>
                        <a:ea typeface="ＭＳ Ｐゴシック" charset="0"/>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dirty="0" err="1">
                          <a:ln>
                            <a:noFill/>
                          </a:ln>
                          <a:solidFill>
                            <a:srgbClr val="0000FF"/>
                          </a:solidFill>
                          <a:effectLst/>
                          <a:latin typeface="VNI-Helve" charset="0"/>
                          <a:ea typeface="ＭＳ Ｐゴシック" charset="0"/>
                        </a:rPr>
                        <a:t>Khoâng</a:t>
                      </a:r>
                      <a:r>
                        <a:rPr kumimoji="0" lang="en-US" sz="2400" b="0" i="0" u="none" strike="noStrike" cap="none" normalizeH="0" baseline="0" dirty="0">
                          <a:ln>
                            <a:noFill/>
                          </a:ln>
                          <a:solidFill>
                            <a:srgbClr val="0000FF"/>
                          </a:solidFill>
                          <a:effectLst/>
                          <a:latin typeface="VNI-Helve" charset="0"/>
                          <a:ea typeface="ＭＳ Ｐゴシック" charset="0"/>
                        </a:rPr>
                        <a:t> </a:t>
                      </a:r>
                      <a:r>
                        <a:rPr kumimoji="0" lang="en-US" sz="2400" b="0" i="0" u="none" strike="noStrike" cap="none" normalizeH="0" baseline="0" dirty="0" err="1">
                          <a:ln>
                            <a:noFill/>
                          </a:ln>
                          <a:solidFill>
                            <a:srgbClr val="0000FF"/>
                          </a:solidFill>
                          <a:effectLst/>
                          <a:latin typeface="VNI-Helve" charset="0"/>
                          <a:ea typeface="ＭＳ Ｐゴシック" charset="0"/>
                        </a:rPr>
                        <a:t>nuoâi</a:t>
                      </a:r>
                      <a:r>
                        <a:rPr kumimoji="0" lang="en-US" sz="2400" b="0" i="0" u="none" strike="noStrike" cap="none" normalizeH="0" baseline="0" dirty="0">
                          <a:ln>
                            <a:noFill/>
                          </a:ln>
                          <a:solidFill>
                            <a:srgbClr val="0000FF"/>
                          </a:solidFill>
                          <a:effectLst/>
                          <a:latin typeface="VNI-Helve" charset="0"/>
                          <a:ea typeface="ＭＳ Ｐゴシック" charset="0"/>
                        </a:rPr>
                        <a:t> </a:t>
                      </a:r>
                      <a:r>
                        <a:rPr kumimoji="0" lang="en-US" sz="2400" b="0" i="0" u="none" strike="noStrike" cap="none" normalizeH="0" baseline="0" dirty="0" err="1">
                          <a:ln>
                            <a:noFill/>
                          </a:ln>
                          <a:solidFill>
                            <a:srgbClr val="0000FF"/>
                          </a:solidFill>
                          <a:effectLst/>
                          <a:latin typeface="VNI-Helve" charset="0"/>
                          <a:ea typeface="ＭＳ Ｐゴシック" charset="0"/>
                        </a:rPr>
                        <a:t>trong</a:t>
                      </a:r>
                      <a:r>
                        <a:rPr kumimoji="0" lang="en-US" sz="2400" b="0" i="0" u="none" strike="noStrike" cap="none" normalizeH="0" baseline="0" dirty="0">
                          <a:ln>
                            <a:noFill/>
                          </a:ln>
                          <a:solidFill>
                            <a:srgbClr val="0000FF"/>
                          </a:solidFill>
                          <a:effectLst/>
                          <a:latin typeface="VNI-Helve" charset="0"/>
                          <a:ea typeface="ＭＳ Ｐゴシック" charset="0"/>
                        </a:rPr>
                        <a:t> </a:t>
                      </a:r>
                      <a:r>
                        <a:rPr kumimoji="0" lang="en-US" sz="2400" b="0" i="0" u="none" strike="noStrike" cap="none" normalizeH="0" baseline="0" dirty="0" err="1">
                          <a:ln>
                            <a:noFill/>
                          </a:ln>
                          <a:solidFill>
                            <a:srgbClr val="0000FF"/>
                          </a:solidFill>
                          <a:effectLst/>
                          <a:latin typeface="VNI-Helve" charset="0"/>
                          <a:ea typeface="ＭＳ Ｐゴシック" charset="0"/>
                        </a:rPr>
                        <a:t>nhaø</a:t>
                      </a:r>
                      <a:endParaRPr kumimoji="0" lang="en-US" sz="2400" b="0" i="0" u="none" strike="noStrike" cap="none" normalizeH="0" baseline="0" dirty="0">
                        <a:ln>
                          <a:noFill/>
                        </a:ln>
                        <a:solidFill>
                          <a:srgbClr val="0000FF"/>
                        </a:solidFill>
                        <a:effectLst/>
                        <a:latin typeface="VNI-Helve" charset="0"/>
                        <a:ea typeface="ＭＳ Ｐゴシック"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dirty="0">
                          <a:ln>
                            <a:noFill/>
                          </a:ln>
                          <a:solidFill>
                            <a:srgbClr val="0000FF"/>
                          </a:solidFill>
                          <a:effectLst/>
                          <a:latin typeface="VNI-Helve" charset="0"/>
                          <a:ea typeface="ＭＳ Ｐゴシック" charset="0"/>
                        </a:rPr>
                        <a:t>Lau </a:t>
                      </a:r>
                      <a:r>
                        <a:rPr kumimoji="0" lang="en-US" sz="2400" b="0" i="0" u="none" strike="noStrike" cap="none" normalizeH="0" baseline="0" dirty="0" err="1">
                          <a:ln>
                            <a:noFill/>
                          </a:ln>
                          <a:solidFill>
                            <a:srgbClr val="0000FF"/>
                          </a:solidFill>
                          <a:effectLst/>
                          <a:latin typeface="VNI-Helve" charset="0"/>
                          <a:ea typeface="ＭＳ Ｐゴシック" charset="0"/>
                        </a:rPr>
                        <a:t>nhaø</a:t>
                      </a:r>
                      <a:r>
                        <a:rPr kumimoji="0" lang="en-US" sz="2400" b="0" i="0" u="none" strike="noStrike" cap="none" normalizeH="0" baseline="0" dirty="0">
                          <a:ln>
                            <a:noFill/>
                          </a:ln>
                          <a:solidFill>
                            <a:srgbClr val="0000FF"/>
                          </a:solidFill>
                          <a:effectLst/>
                          <a:latin typeface="VNI-Helve" charset="0"/>
                          <a:ea typeface="ＭＳ Ｐゴシック" charset="0"/>
                        </a:rPr>
                        <a:t>, </a:t>
                      </a:r>
                      <a:r>
                        <a:rPr kumimoji="0" lang="en-US" sz="2400" b="0" i="0" u="none" strike="noStrike" cap="none" normalizeH="0" baseline="0" dirty="0" err="1">
                          <a:ln>
                            <a:noFill/>
                          </a:ln>
                          <a:solidFill>
                            <a:srgbClr val="0000FF"/>
                          </a:solidFill>
                          <a:effectLst/>
                          <a:latin typeface="VNI-Helve" charset="0"/>
                          <a:ea typeface="ＭＳ Ｐゴシック" charset="0"/>
                        </a:rPr>
                        <a:t>xòt</a:t>
                      </a:r>
                      <a:r>
                        <a:rPr kumimoji="0" lang="en-US" sz="2400" b="0" i="0" u="none" strike="noStrike" cap="none" normalizeH="0" baseline="0" dirty="0">
                          <a:ln>
                            <a:noFill/>
                          </a:ln>
                          <a:solidFill>
                            <a:srgbClr val="0000FF"/>
                          </a:solidFill>
                          <a:effectLst/>
                          <a:latin typeface="VNI-Helve" charset="0"/>
                          <a:ea typeface="ＭＳ Ｐゴシック" charset="0"/>
                        </a:rPr>
                        <a:t> </a:t>
                      </a:r>
                      <a:r>
                        <a:rPr kumimoji="0" lang="en-US" sz="2400" b="0" i="0" u="none" strike="noStrike" cap="none" normalizeH="0" baseline="0" dirty="0" err="1">
                          <a:ln>
                            <a:noFill/>
                          </a:ln>
                          <a:solidFill>
                            <a:srgbClr val="0000FF"/>
                          </a:solidFill>
                          <a:effectLst/>
                          <a:latin typeface="VNI-Helve" charset="0"/>
                          <a:ea typeface="ＭＳ Ｐゴシック" charset="0"/>
                        </a:rPr>
                        <a:t>thuoác</a:t>
                      </a:r>
                      <a:endParaRPr kumimoji="0" lang="en-US" sz="2400" b="0" i="0" u="none" strike="noStrike" cap="none" normalizeH="0" baseline="0" dirty="0">
                        <a:ln>
                          <a:noFill/>
                        </a:ln>
                        <a:solidFill>
                          <a:srgbClr val="0000FF"/>
                        </a:solidFill>
                        <a:effectLst/>
                        <a:latin typeface="VNI-Helve" charset="0"/>
                        <a:ea typeface="ＭＳ Ｐゴシック" charset="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0CCFF"/>
                    </a:solidFill>
                  </a:tcPr>
                </a:tc>
                <a:extLst>
                  <a:ext uri="{0D108BD9-81ED-4DB2-BD59-A6C34878D82A}">
                    <a16:rowId xmlns:a16="http://schemas.microsoft.com/office/drawing/2014/main" val="10003"/>
                  </a:ext>
                </a:extLst>
              </a:tr>
            </a:tbl>
          </a:graphicData>
        </a:graphic>
      </p:graphicFrame>
      <p:pic>
        <p:nvPicPr>
          <p:cNvPr id="4" name="Picture 7" descr="acarus siro Museum"/>
          <p:cNvPicPr>
            <a:picLocks noChangeAspect="1" noChangeArrowheads="1"/>
          </p:cNvPicPr>
          <p:nvPr/>
        </p:nvPicPr>
        <p:blipFill>
          <a:blip r:embed="rId3" cstate="screen"/>
          <a:srcRect r="9876"/>
          <a:stretch>
            <a:fillRect/>
          </a:stretch>
        </p:blipFill>
        <p:spPr>
          <a:xfrm>
            <a:off x="7086600" y="228600"/>
            <a:ext cx="1922888" cy="1600200"/>
          </a:xfrm>
          <a:prstGeom prst="ellipse">
            <a:avLst/>
          </a:prstGeom>
          <a:solidFill>
            <a:schemeClr val="tx2"/>
          </a:solidFill>
        </p:spPr>
      </p:pic>
    </p:spTree>
    <p:extLst>
      <p:ext uri="{BB962C8B-B14F-4D97-AF65-F5344CB8AC3E}">
        <p14:creationId xmlns:p14="http://schemas.microsoft.com/office/powerpoint/2010/main" val="45855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96984202"/>
              </p:ext>
            </p:extLst>
          </p:nvPr>
        </p:nvGraphicFramePr>
        <p:xfrm>
          <a:off x="1524000" y="609600"/>
          <a:ext cx="6781800" cy="485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76469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18" name="Object 1"/>
          <p:cNvGraphicFramePr>
            <a:graphicFrameLocks noChangeAspect="1"/>
          </p:cNvGraphicFramePr>
          <p:nvPr/>
        </p:nvGraphicFramePr>
        <p:xfrm>
          <a:off x="0" y="1169988"/>
          <a:ext cx="8863013" cy="5002212"/>
        </p:xfrm>
        <a:graphic>
          <a:graphicData uri="http://schemas.openxmlformats.org/presentationml/2006/ole">
            <mc:AlternateContent xmlns:mc="http://schemas.openxmlformats.org/markup-compatibility/2006">
              <mc:Choice xmlns:v="urn:schemas-microsoft-com:vml" Requires="v">
                <p:oleObj spid="_x0000_s44243" name="Document" r:id="rId4" imgW="5626100" imgH="3175000" progId="Word.Document.12">
                  <p:link updateAutomatic="1"/>
                </p:oleObj>
              </mc:Choice>
              <mc:Fallback>
                <p:oleObj name="Document" r:id="rId4" imgW="5626100" imgH="3175000" progId="Word.Document.12">
                  <p:link updateAutomatic="1"/>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169988"/>
                        <a:ext cx="8863013" cy="5002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993689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1"/>
          <p:cNvGraphicFramePr>
            <a:graphicFrameLocks noChangeAspect="1"/>
          </p:cNvGraphicFramePr>
          <p:nvPr/>
        </p:nvGraphicFramePr>
        <p:xfrm>
          <a:off x="0" y="2711450"/>
          <a:ext cx="8496300" cy="2166938"/>
        </p:xfrm>
        <a:graphic>
          <a:graphicData uri="http://schemas.openxmlformats.org/presentationml/2006/ole">
            <mc:AlternateContent xmlns:mc="http://schemas.openxmlformats.org/markup-compatibility/2006">
              <mc:Choice xmlns:v="urn:schemas-microsoft-com:vml" Requires="v">
                <p:oleObj spid="_x0000_s45267" name="Document" r:id="rId4" imgW="5626100" imgH="1435100" progId="Word.Document.12">
                  <p:link updateAutomatic="1"/>
                </p:oleObj>
              </mc:Choice>
              <mc:Fallback>
                <p:oleObj name="Document" r:id="rId4" imgW="5626100" imgH="1435100" progId="Word.Document.12">
                  <p:link updateAutomatic="1"/>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711450"/>
                        <a:ext cx="8496300" cy="2166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61443" name="TextBox 2"/>
          <p:cNvSpPr txBox="1">
            <a:spLocks noChangeArrowheads="1"/>
          </p:cNvSpPr>
          <p:nvPr/>
        </p:nvSpPr>
        <p:spPr bwMode="auto">
          <a:xfrm>
            <a:off x="2209800" y="1304925"/>
            <a:ext cx="4314825" cy="523875"/>
          </a:xfrm>
          <a:prstGeom prst="rect">
            <a:avLst/>
          </a:prstGeom>
          <a:solidFill>
            <a:srgbClr val="C2FFF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sz="2800" i="0">
                <a:solidFill>
                  <a:srgbClr val="E20DB8"/>
                </a:solidFill>
                <a:latin typeface="Arial" charset="0"/>
                <a:cs typeface="Arial" charset="0"/>
              </a:rPr>
              <a:t>CHỌN THUỐC BAN ĐẦU</a:t>
            </a:r>
          </a:p>
        </p:txBody>
      </p:sp>
    </p:spTree>
    <p:extLst>
      <p:ext uri="{BB962C8B-B14F-4D97-AF65-F5344CB8AC3E}">
        <p14:creationId xmlns:p14="http://schemas.microsoft.com/office/powerpoint/2010/main" val="478615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Box 2"/>
          <p:cNvSpPr txBox="1">
            <a:spLocks noChangeArrowheads="1"/>
          </p:cNvSpPr>
          <p:nvPr/>
        </p:nvSpPr>
        <p:spPr bwMode="auto">
          <a:xfrm>
            <a:off x="1905000" y="533400"/>
            <a:ext cx="6275388" cy="523875"/>
          </a:xfrm>
          <a:prstGeom prst="rect">
            <a:avLst/>
          </a:prstGeom>
          <a:solidFill>
            <a:srgbClr val="C2FFF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sz="2800" i="0">
                <a:latin typeface="Arial" charset="0"/>
                <a:cs typeface="Arial" charset="0"/>
              </a:rPr>
              <a:t>LIỀU LƯỢNG THUỐC PHÒNG NGỪA </a:t>
            </a:r>
          </a:p>
        </p:txBody>
      </p:sp>
      <p:graphicFrame>
        <p:nvGraphicFramePr>
          <p:cNvPr id="62467" name="Object 3"/>
          <p:cNvGraphicFramePr>
            <a:graphicFrameLocks noChangeAspect="1"/>
          </p:cNvGraphicFramePr>
          <p:nvPr/>
        </p:nvGraphicFramePr>
        <p:xfrm>
          <a:off x="11113" y="1828800"/>
          <a:ext cx="8751887" cy="3319463"/>
        </p:xfrm>
        <a:graphic>
          <a:graphicData uri="http://schemas.openxmlformats.org/presentationml/2006/ole">
            <mc:AlternateContent xmlns:mc="http://schemas.openxmlformats.org/markup-compatibility/2006">
              <mc:Choice xmlns:v="urn:schemas-microsoft-com:vml" Requires="v">
                <p:oleObj spid="_x0000_s46291" name="Document" r:id="rId4" imgW="5626100" imgH="2133600" progId="Word.Document.12">
                  <p:link updateAutomatic="1"/>
                </p:oleObj>
              </mc:Choice>
              <mc:Fallback>
                <p:oleObj name="Document" r:id="rId4" imgW="5626100" imgH="2133600" progId="Word.Document.12">
                  <p:link updateAutomatic="1"/>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 y="1828800"/>
                        <a:ext cx="8751887" cy="3319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65210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330200"/>
            <a:ext cx="9144000" cy="6195753"/>
          </a:xfrm>
          <a:prstGeom prst="rect">
            <a:avLst/>
          </a:prstGeom>
          <a:ln>
            <a:solidFill>
              <a:srgbClr val="0000FF"/>
            </a:solidFill>
          </a:ln>
        </p:spPr>
      </p:pic>
    </p:spTree>
    <p:extLst>
      <p:ext uri="{BB962C8B-B14F-4D97-AF65-F5344CB8AC3E}">
        <p14:creationId xmlns:p14="http://schemas.microsoft.com/office/powerpoint/2010/main" val="5774515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490" name="Object 1"/>
          <p:cNvGraphicFramePr>
            <a:graphicFrameLocks noChangeAspect="1"/>
          </p:cNvGraphicFramePr>
          <p:nvPr/>
        </p:nvGraphicFramePr>
        <p:xfrm>
          <a:off x="685800" y="1676400"/>
          <a:ext cx="8186738" cy="4398963"/>
        </p:xfrm>
        <a:graphic>
          <a:graphicData uri="http://schemas.openxmlformats.org/presentationml/2006/ole">
            <mc:AlternateContent xmlns:mc="http://schemas.openxmlformats.org/markup-compatibility/2006">
              <mc:Choice xmlns:v="urn:schemas-microsoft-com:vml" Requires="v">
                <p:oleObj spid="_x0000_s47315" name="Document" r:id="rId4" imgW="5626100" imgH="3022600" progId="Word.Document.12">
                  <p:link updateAutomatic="1"/>
                </p:oleObj>
              </mc:Choice>
              <mc:Fallback>
                <p:oleObj name="Document" r:id="rId4" imgW="5626100" imgH="3022600" progId="Word.Document.12">
                  <p:link updateAutomatic="1"/>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676400"/>
                        <a:ext cx="8186738" cy="4398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3" name="TextBox 2"/>
          <p:cNvSpPr txBox="1"/>
          <p:nvPr/>
        </p:nvSpPr>
        <p:spPr>
          <a:xfrm>
            <a:off x="1219200" y="685800"/>
            <a:ext cx="6770688" cy="523875"/>
          </a:xfrm>
          <a:prstGeom prst="rect">
            <a:avLst/>
          </a:prstGeom>
          <a:solidFill>
            <a:schemeClr val="accent1">
              <a:lumMod val="20000"/>
              <a:lumOff val="80000"/>
            </a:schemeClr>
          </a:solidFill>
        </p:spPr>
        <p:txBody>
          <a:bodyPr wrap="none">
            <a:spAutoFit/>
          </a:bodyPr>
          <a:lstStyle/>
          <a:p>
            <a:pPr>
              <a:defRPr/>
            </a:pPr>
            <a:r>
              <a:rPr lang="en-US" sz="2800" i="0" dirty="0">
                <a:latin typeface="Arial"/>
                <a:cs typeface="Arial"/>
              </a:rPr>
              <a:t>PHÂN LOẠI THEO MỨC ĐỘ KIỂM SOÁT</a:t>
            </a:r>
          </a:p>
        </p:txBody>
      </p:sp>
    </p:spTree>
    <p:extLst>
      <p:ext uri="{BB962C8B-B14F-4D97-AF65-F5344CB8AC3E}">
        <p14:creationId xmlns:p14="http://schemas.microsoft.com/office/powerpoint/2010/main" val="2750021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Object 1"/>
          <p:cNvGraphicFramePr>
            <a:graphicFrameLocks noChangeAspect="1"/>
          </p:cNvGraphicFramePr>
          <p:nvPr/>
        </p:nvGraphicFramePr>
        <p:xfrm>
          <a:off x="228600" y="1371600"/>
          <a:ext cx="8369300" cy="4489450"/>
        </p:xfrm>
        <a:graphic>
          <a:graphicData uri="http://schemas.openxmlformats.org/presentationml/2006/ole">
            <mc:AlternateContent xmlns:mc="http://schemas.openxmlformats.org/markup-compatibility/2006">
              <mc:Choice xmlns:v="urn:schemas-microsoft-com:vml" Requires="v">
                <p:oleObj spid="_x0000_s1233" name="Document" r:id="rId4" imgW="5753100" imgH="3086100" progId="Word.Document.12">
                  <p:link updateAutomatic="1"/>
                </p:oleObj>
              </mc:Choice>
              <mc:Fallback>
                <p:oleObj name="Document" r:id="rId4" imgW="5753100" imgH="3086100" progId="Word.Document.12">
                  <p:link updateAutomatic="1"/>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371600"/>
                        <a:ext cx="8369300" cy="4489450"/>
                      </a:xfrm>
                      <a:prstGeom prst="rect">
                        <a:avLst/>
                      </a:prstGeom>
                      <a:noFill/>
                      <a:ln w="9525">
                        <a:solidFill>
                          <a:srgbClr val="B83D68"/>
                        </a:solidFill>
                        <a:miter lim="800000"/>
                        <a:headEnd/>
                        <a:tailEnd/>
                      </a:ln>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6627" name="TextBox 1"/>
          <p:cNvSpPr txBox="1">
            <a:spLocks noChangeArrowheads="1"/>
          </p:cNvSpPr>
          <p:nvPr/>
        </p:nvSpPr>
        <p:spPr bwMode="auto">
          <a:xfrm>
            <a:off x="1600200" y="457200"/>
            <a:ext cx="5935663"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i="0">
                <a:latin typeface="Arial" charset="0"/>
                <a:cs typeface="Arial" charset="0"/>
              </a:rPr>
              <a:t>SINH LÝ BỆNH HỌC CỦA HEN</a:t>
            </a:r>
          </a:p>
        </p:txBody>
      </p:sp>
    </p:spTree>
    <p:extLst>
      <p:ext uri="{BB962C8B-B14F-4D97-AF65-F5344CB8AC3E}">
        <p14:creationId xmlns:p14="http://schemas.microsoft.com/office/powerpoint/2010/main" val="38195965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651000"/>
            <a:ext cx="9144000" cy="3544047"/>
          </a:xfrm>
          <a:prstGeom prst="rect">
            <a:avLst/>
          </a:prstGeom>
        </p:spPr>
      </p:pic>
    </p:spTree>
    <p:extLst>
      <p:ext uri="{BB962C8B-B14F-4D97-AF65-F5344CB8AC3E}">
        <p14:creationId xmlns:p14="http://schemas.microsoft.com/office/powerpoint/2010/main" val="10626687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152400" y="1031875"/>
            <a:ext cx="8915400" cy="5368925"/>
          </a:xfrm>
          <a:prstGeom prst="rect">
            <a:avLst/>
          </a:prstGeom>
          <a:noFill/>
          <a:ln w="28575" cmpd="sng">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nSpc>
                <a:spcPct val="90000"/>
              </a:lnSpc>
              <a:spcBef>
                <a:spcPct val="50000"/>
              </a:spcBef>
              <a:defRPr/>
            </a:pPr>
            <a:r>
              <a:rPr lang="en-US" i="0" dirty="0" err="1">
                <a:latin typeface="Arial"/>
                <a:cs typeface="Arial"/>
              </a:rPr>
              <a:t>Hẹn</a:t>
            </a:r>
            <a:r>
              <a:rPr lang="en-US" i="0" dirty="0">
                <a:latin typeface="Arial"/>
                <a:cs typeface="Arial"/>
              </a:rPr>
              <a:t> </a:t>
            </a:r>
            <a:r>
              <a:rPr lang="en-US" i="0" dirty="0" err="1">
                <a:latin typeface="Arial"/>
                <a:cs typeface="Arial"/>
              </a:rPr>
              <a:t>tái</a:t>
            </a:r>
            <a:r>
              <a:rPr lang="en-US" i="0" dirty="0">
                <a:latin typeface="Arial"/>
                <a:cs typeface="Arial"/>
              </a:rPr>
              <a:t> </a:t>
            </a:r>
            <a:r>
              <a:rPr lang="en-US" i="0" dirty="0" err="1">
                <a:latin typeface="Arial"/>
                <a:cs typeface="Arial"/>
              </a:rPr>
              <a:t>khám</a:t>
            </a:r>
            <a:r>
              <a:rPr lang="en-US" i="0" dirty="0">
                <a:latin typeface="Arial"/>
                <a:cs typeface="Arial"/>
              </a:rPr>
              <a:t>:</a:t>
            </a:r>
          </a:p>
          <a:p>
            <a:pPr>
              <a:lnSpc>
                <a:spcPct val="90000"/>
              </a:lnSpc>
              <a:spcBef>
                <a:spcPct val="50000"/>
              </a:spcBef>
              <a:buFont typeface="Wingdings" charset="0"/>
              <a:buChar char="v"/>
              <a:defRPr/>
            </a:pPr>
            <a:r>
              <a:rPr lang="en-US" i="0" dirty="0">
                <a:solidFill>
                  <a:srgbClr val="0000FF"/>
                </a:solidFill>
                <a:latin typeface="Arial"/>
                <a:cs typeface="Arial"/>
              </a:rPr>
              <a:t>Hen </a:t>
            </a:r>
            <a:r>
              <a:rPr lang="en-US" i="0" dirty="0" err="1">
                <a:solidFill>
                  <a:srgbClr val="0000FF"/>
                </a:solidFill>
                <a:latin typeface="Arial"/>
                <a:cs typeface="Arial"/>
              </a:rPr>
              <a:t>chưa</a:t>
            </a:r>
            <a:r>
              <a:rPr lang="en-US" i="0" dirty="0">
                <a:solidFill>
                  <a:srgbClr val="0000FF"/>
                </a:solidFill>
                <a:latin typeface="Arial"/>
                <a:cs typeface="Arial"/>
              </a:rPr>
              <a:t> </a:t>
            </a:r>
            <a:r>
              <a:rPr lang="en-US" i="0" dirty="0" err="1">
                <a:solidFill>
                  <a:srgbClr val="0000FF"/>
                </a:solidFill>
                <a:latin typeface="Arial"/>
                <a:cs typeface="Arial"/>
              </a:rPr>
              <a:t>kiểm</a:t>
            </a:r>
            <a:r>
              <a:rPr lang="en-US" i="0" dirty="0">
                <a:solidFill>
                  <a:srgbClr val="0000FF"/>
                </a:solidFill>
                <a:latin typeface="Arial"/>
                <a:cs typeface="Arial"/>
              </a:rPr>
              <a:t> </a:t>
            </a:r>
            <a:r>
              <a:rPr lang="en-US" i="0" dirty="0" err="1">
                <a:solidFill>
                  <a:srgbClr val="0000FF"/>
                </a:solidFill>
                <a:latin typeface="Arial"/>
                <a:cs typeface="Arial"/>
              </a:rPr>
              <a:t>soát</a:t>
            </a:r>
            <a:r>
              <a:rPr lang="en-US" i="0" dirty="0">
                <a:solidFill>
                  <a:srgbClr val="0000FF"/>
                </a:solidFill>
                <a:latin typeface="Arial"/>
                <a:cs typeface="Arial"/>
              </a:rPr>
              <a:t>: </a:t>
            </a:r>
            <a:r>
              <a:rPr lang="en-US" i="0" dirty="0" err="1">
                <a:solidFill>
                  <a:srgbClr val="0000FF"/>
                </a:solidFill>
                <a:latin typeface="Arial"/>
                <a:cs typeface="Arial"/>
              </a:rPr>
              <a:t>Tk</a:t>
            </a:r>
            <a:r>
              <a:rPr lang="en-US" i="0" dirty="0">
                <a:solidFill>
                  <a:srgbClr val="0000FF"/>
                </a:solidFill>
                <a:latin typeface="Arial"/>
                <a:cs typeface="Arial"/>
              </a:rPr>
              <a:t> </a:t>
            </a:r>
            <a:r>
              <a:rPr lang="en-US" i="0" dirty="0" err="1">
                <a:solidFill>
                  <a:srgbClr val="0000FF"/>
                </a:solidFill>
                <a:latin typeface="Arial"/>
                <a:cs typeface="Arial"/>
              </a:rPr>
              <a:t>mỗi</a:t>
            </a:r>
            <a:r>
              <a:rPr lang="en-US" i="0" dirty="0">
                <a:solidFill>
                  <a:srgbClr val="0000FF"/>
                </a:solidFill>
                <a:latin typeface="Arial"/>
                <a:cs typeface="Arial"/>
              </a:rPr>
              <a:t> 2 </a:t>
            </a:r>
            <a:r>
              <a:rPr lang="en-US" i="0" dirty="0" err="1">
                <a:solidFill>
                  <a:srgbClr val="0000FF"/>
                </a:solidFill>
                <a:latin typeface="Arial"/>
                <a:cs typeface="Arial"/>
              </a:rPr>
              <a:t>tuần</a:t>
            </a:r>
            <a:endParaRPr lang="en-US" i="0" dirty="0">
              <a:solidFill>
                <a:srgbClr val="0000FF"/>
              </a:solidFill>
              <a:latin typeface="Arial"/>
              <a:cs typeface="Arial"/>
            </a:endParaRPr>
          </a:p>
          <a:p>
            <a:pPr>
              <a:lnSpc>
                <a:spcPct val="90000"/>
              </a:lnSpc>
              <a:spcBef>
                <a:spcPct val="50000"/>
              </a:spcBef>
              <a:buFont typeface="Wingdings" charset="0"/>
              <a:buChar char="v"/>
              <a:defRPr/>
            </a:pPr>
            <a:r>
              <a:rPr lang="en-US" i="0" dirty="0" err="1">
                <a:solidFill>
                  <a:srgbClr val="0000FF"/>
                </a:solidFill>
                <a:latin typeface="Arial"/>
                <a:cs typeface="Arial"/>
              </a:rPr>
              <a:t>Kiểm</a:t>
            </a:r>
            <a:r>
              <a:rPr lang="en-US" i="0" dirty="0">
                <a:solidFill>
                  <a:srgbClr val="0000FF"/>
                </a:solidFill>
                <a:latin typeface="Arial"/>
                <a:cs typeface="Arial"/>
              </a:rPr>
              <a:t> </a:t>
            </a:r>
            <a:r>
              <a:rPr lang="en-US" i="0" dirty="0" err="1">
                <a:solidFill>
                  <a:srgbClr val="0000FF"/>
                </a:solidFill>
                <a:latin typeface="Arial"/>
                <a:cs typeface="Arial"/>
              </a:rPr>
              <a:t>soát</a:t>
            </a:r>
            <a:r>
              <a:rPr lang="en-US" i="0" dirty="0">
                <a:solidFill>
                  <a:srgbClr val="0000FF"/>
                </a:solidFill>
                <a:latin typeface="Arial"/>
                <a:cs typeface="Arial"/>
              </a:rPr>
              <a:t> </a:t>
            </a:r>
            <a:r>
              <a:rPr lang="en-US" i="0" dirty="0" err="1">
                <a:solidFill>
                  <a:srgbClr val="0000FF"/>
                </a:solidFill>
                <a:latin typeface="Arial"/>
                <a:cs typeface="Arial"/>
              </a:rPr>
              <a:t>một</a:t>
            </a:r>
            <a:r>
              <a:rPr lang="en-US" i="0" dirty="0">
                <a:solidFill>
                  <a:srgbClr val="0000FF"/>
                </a:solidFill>
                <a:latin typeface="Arial"/>
                <a:cs typeface="Arial"/>
              </a:rPr>
              <a:t> </a:t>
            </a:r>
            <a:r>
              <a:rPr lang="en-US" i="0" dirty="0" err="1">
                <a:solidFill>
                  <a:srgbClr val="0000FF"/>
                </a:solidFill>
                <a:latin typeface="Arial"/>
                <a:cs typeface="Arial"/>
              </a:rPr>
              <a:t>phần</a:t>
            </a:r>
            <a:r>
              <a:rPr lang="en-US" i="0" dirty="0">
                <a:solidFill>
                  <a:srgbClr val="0000FF"/>
                </a:solidFill>
                <a:latin typeface="Arial"/>
                <a:cs typeface="Arial"/>
              </a:rPr>
              <a:t>: TK </a:t>
            </a:r>
            <a:r>
              <a:rPr lang="en-US" i="0" dirty="0" err="1">
                <a:solidFill>
                  <a:srgbClr val="0000FF"/>
                </a:solidFill>
                <a:latin typeface="Arial"/>
                <a:cs typeface="Arial"/>
              </a:rPr>
              <a:t>mỗi</a:t>
            </a:r>
            <a:r>
              <a:rPr lang="en-US" i="0" dirty="0">
                <a:solidFill>
                  <a:srgbClr val="0000FF"/>
                </a:solidFill>
                <a:latin typeface="Arial"/>
                <a:cs typeface="Arial"/>
              </a:rPr>
              <a:t> </a:t>
            </a:r>
            <a:r>
              <a:rPr lang="en-US" i="0" dirty="0" err="1">
                <a:solidFill>
                  <a:srgbClr val="0000FF"/>
                </a:solidFill>
                <a:latin typeface="Arial"/>
                <a:cs typeface="Arial"/>
              </a:rPr>
              <a:t>tháng</a:t>
            </a:r>
            <a:endParaRPr lang="en-US" i="0" dirty="0">
              <a:solidFill>
                <a:srgbClr val="0000FF"/>
              </a:solidFill>
              <a:latin typeface="Arial"/>
              <a:cs typeface="Arial"/>
            </a:endParaRPr>
          </a:p>
          <a:p>
            <a:pPr>
              <a:lnSpc>
                <a:spcPct val="90000"/>
              </a:lnSpc>
              <a:spcBef>
                <a:spcPct val="50000"/>
              </a:spcBef>
              <a:buFont typeface="Wingdings" charset="0"/>
              <a:buChar char="v"/>
              <a:defRPr/>
            </a:pPr>
            <a:r>
              <a:rPr lang="en-US" i="0" dirty="0" err="1">
                <a:solidFill>
                  <a:srgbClr val="0000FF"/>
                </a:solidFill>
                <a:latin typeface="Arial"/>
                <a:cs typeface="Arial"/>
              </a:rPr>
              <a:t>Kiểm</a:t>
            </a:r>
            <a:r>
              <a:rPr lang="en-US" i="0" dirty="0">
                <a:solidFill>
                  <a:srgbClr val="0000FF"/>
                </a:solidFill>
                <a:latin typeface="Arial"/>
                <a:cs typeface="Arial"/>
              </a:rPr>
              <a:t> </a:t>
            </a:r>
            <a:r>
              <a:rPr lang="en-US" i="0" dirty="0" err="1">
                <a:solidFill>
                  <a:srgbClr val="0000FF"/>
                </a:solidFill>
                <a:latin typeface="Arial"/>
                <a:cs typeface="Arial"/>
              </a:rPr>
              <a:t>soát</a:t>
            </a:r>
            <a:r>
              <a:rPr lang="en-US" i="0" dirty="0">
                <a:solidFill>
                  <a:srgbClr val="0000FF"/>
                </a:solidFill>
                <a:latin typeface="Arial"/>
                <a:cs typeface="Arial"/>
              </a:rPr>
              <a:t> </a:t>
            </a:r>
            <a:r>
              <a:rPr lang="en-US" i="0" dirty="0" err="1">
                <a:solidFill>
                  <a:srgbClr val="0000FF"/>
                </a:solidFill>
                <a:latin typeface="Arial"/>
                <a:cs typeface="Arial"/>
              </a:rPr>
              <a:t>hoàn</a:t>
            </a:r>
            <a:r>
              <a:rPr lang="en-US" i="0" dirty="0">
                <a:solidFill>
                  <a:srgbClr val="0000FF"/>
                </a:solidFill>
                <a:latin typeface="Arial"/>
                <a:cs typeface="Arial"/>
              </a:rPr>
              <a:t> </a:t>
            </a:r>
            <a:r>
              <a:rPr lang="en-US" i="0" dirty="0" err="1">
                <a:solidFill>
                  <a:srgbClr val="0000FF"/>
                </a:solidFill>
                <a:latin typeface="Arial"/>
                <a:cs typeface="Arial"/>
              </a:rPr>
              <a:t>toàn</a:t>
            </a:r>
            <a:r>
              <a:rPr lang="en-US" i="0" dirty="0">
                <a:solidFill>
                  <a:srgbClr val="0000FF"/>
                </a:solidFill>
                <a:latin typeface="Arial"/>
                <a:cs typeface="Arial"/>
              </a:rPr>
              <a:t> : TK </a:t>
            </a:r>
            <a:r>
              <a:rPr lang="en-US" i="0" dirty="0" err="1">
                <a:solidFill>
                  <a:srgbClr val="0000FF"/>
                </a:solidFill>
                <a:latin typeface="Arial"/>
                <a:cs typeface="Arial"/>
              </a:rPr>
              <a:t>mỗi</a:t>
            </a:r>
            <a:r>
              <a:rPr lang="en-US" i="0" dirty="0">
                <a:solidFill>
                  <a:srgbClr val="0000FF"/>
                </a:solidFill>
                <a:latin typeface="Arial"/>
                <a:cs typeface="Arial"/>
              </a:rPr>
              <a:t> 3 </a:t>
            </a:r>
            <a:r>
              <a:rPr lang="en-US" i="0" dirty="0" err="1">
                <a:solidFill>
                  <a:srgbClr val="0000FF"/>
                </a:solidFill>
                <a:latin typeface="Arial"/>
                <a:cs typeface="Arial"/>
              </a:rPr>
              <a:t>tháng</a:t>
            </a:r>
            <a:endParaRPr lang="en-US" i="0" dirty="0">
              <a:solidFill>
                <a:srgbClr val="0000FF"/>
              </a:solidFill>
              <a:latin typeface="Arial"/>
              <a:cs typeface="Arial"/>
            </a:endParaRPr>
          </a:p>
          <a:p>
            <a:pPr>
              <a:lnSpc>
                <a:spcPct val="90000"/>
              </a:lnSpc>
              <a:spcBef>
                <a:spcPct val="50000"/>
              </a:spcBef>
              <a:buFont typeface="Wingdings" charset="0"/>
              <a:buNone/>
              <a:defRPr/>
            </a:pPr>
            <a:r>
              <a:rPr lang="en-US" i="0" dirty="0">
                <a:solidFill>
                  <a:schemeClr val="bg1"/>
                </a:solidFill>
                <a:latin typeface="Arial"/>
                <a:cs typeface="Arial"/>
              </a:rPr>
              <a:t>-</a:t>
            </a:r>
            <a:r>
              <a:rPr lang="en-US" i="0" dirty="0" err="1">
                <a:latin typeface="Arial"/>
                <a:cs typeface="Arial"/>
              </a:rPr>
              <a:t>Mục</a:t>
            </a:r>
            <a:r>
              <a:rPr lang="en-US" i="0" dirty="0">
                <a:latin typeface="Arial"/>
                <a:cs typeface="Arial"/>
              </a:rPr>
              <a:t> </a:t>
            </a:r>
            <a:r>
              <a:rPr lang="en-US" i="0" dirty="0" err="1">
                <a:latin typeface="Arial"/>
                <a:cs typeface="Arial"/>
              </a:rPr>
              <a:t>đích</a:t>
            </a:r>
            <a:r>
              <a:rPr lang="en-US" i="0" dirty="0">
                <a:latin typeface="Arial"/>
                <a:cs typeface="Arial"/>
              </a:rPr>
              <a:t>:</a:t>
            </a:r>
          </a:p>
          <a:p>
            <a:pPr>
              <a:lnSpc>
                <a:spcPct val="90000"/>
              </a:lnSpc>
              <a:spcBef>
                <a:spcPct val="50000"/>
              </a:spcBef>
              <a:buFont typeface="Wingdings" charset="0"/>
              <a:buChar char="v"/>
              <a:defRPr/>
            </a:pPr>
            <a:r>
              <a:rPr lang="en-US" i="0" dirty="0" err="1">
                <a:solidFill>
                  <a:srgbClr val="0000FF"/>
                </a:solidFill>
                <a:latin typeface="Arial"/>
                <a:cs typeface="Arial"/>
              </a:rPr>
              <a:t>Kiềm</a:t>
            </a:r>
            <a:r>
              <a:rPr lang="en-US" i="0" dirty="0">
                <a:solidFill>
                  <a:srgbClr val="0000FF"/>
                </a:solidFill>
                <a:latin typeface="Arial"/>
                <a:cs typeface="Arial"/>
              </a:rPr>
              <a:t> </a:t>
            </a:r>
            <a:r>
              <a:rPr lang="en-US" i="0" dirty="0" err="1">
                <a:solidFill>
                  <a:srgbClr val="0000FF"/>
                </a:solidFill>
                <a:latin typeface="Arial"/>
                <a:cs typeface="Arial"/>
              </a:rPr>
              <a:t>tra</a:t>
            </a:r>
            <a:r>
              <a:rPr lang="en-US" i="0" dirty="0">
                <a:solidFill>
                  <a:srgbClr val="0000FF"/>
                </a:solidFill>
                <a:latin typeface="Arial"/>
                <a:cs typeface="Arial"/>
              </a:rPr>
              <a:t> </a:t>
            </a:r>
            <a:r>
              <a:rPr lang="en-US" i="0" dirty="0" err="1">
                <a:solidFill>
                  <a:srgbClr val="0000FF"/>
                </a:solidFill>
                <a:latin typeface="Arial"/>
                <a:cs typeface="Arial"/>
              </a:rPr>
              <a:t>sự</a:t>
            </a:r>
            <a:r>
              <a:rPr lang="en-US" i="0" dirty="0">
                <a:solidFill>
                  <a:srgbClr val="0000FF"/>
                </a:solidFill>
                <a:latin typeface="Arial"/>
                <a:cs typeface="Arial"/>
              </a:rPr>
              <a:t> </a:t>
            </a:r>
            <a:r>
              <a:rPr lang="en-US" i="0" dirty="0" err="1">
                <a:solidFill>
                  <a:srgbClr val="0000FF"/>
                </a:solidFill>
                <a:latin typeface="Arial"/>
                <a:cs typeface="Arial"/>
              </a:rPr>
              <a:t>tuân</a:t>
            </a:r>
            <a:r>
              <a:rPr lang="en-US" i="0" dirty="0">
                <a:solidFill>
                  <a:srgbClr val="0000FF"/>
                </a:solidFill>
                <a:latin typeface="Arial"/>
                <a:cs typeface="Arial"/>
              </a:rPr>
              <a:t> </a:t>
            </a:r>
            <a:r>
              <a:rPr lang="en-US" i="0" dirty="0" err="1">
                <a:solidFill>
                  <a:srgbClr val="0000FF"/>
                </a:solidFill>
                <a:latin typeface="Arial"/>
                <a:cs typeface="Arial"/>
              </a:rPr>
              <a:t>thủ</a:t>
            </a:r>
            <a:endParaRPr lang="en-US" i="0" dirty="0">
              <a:solidFill>
                <a:srgbClr val="0000FF"/>
              </a:solidFill>
              <a:latin typeface="+mn-lt"/>
              <a:cs typeface="Arial"/>
            </a:endParaRPr>
          </a:p>
          <a:p>
            <a:pPr>
              <a:lnSpc>
                <a:spcPct val="90000"/>
              </a:lnSpc>
              <a:spcBef>
                <a:spcPct val="50000"/>
              </a:spcBef>
              <a:buFont typeface="Wingdings" charset="0"/>
              <a:buChar char="v"/>
              <a:defRPr/>
            </a:pPr>
            <a:r>
              <a:rPr lang="en-US" i="0" dirty="0" err="1">
                <a:solidFill>
                  <a:srgbClr val="0000FF"/>
                </a:solidFill>
                <a:latin typeface="Arial"/>
                <a:cs typeface="Arial"/>
              </a:rPr>
              <a:t>Kỹ</a:t>
            </a:r>
            <a:r>
              <a:rPr lang="en-US" i="0" dirty="0">
                <a:solidFill>
                  <a:srgbClr val="0000FF"/>
                </a:solidFill>
                <a:latin typeface="Arial"/>
                <a:cs typeface="Arial"/>
              </a:rPr>
              <a:t> </a:t>
            </a:r>
            <a:r>
              <a:rPr lang="en-US" i="0" dirty="0" err="1">
                <a:solidFill>
                  <a:srgbClr val="0000FF"/>
                </a:solidFill>
                <a:latin typeface="Arial"/>
                <a:cs typeface="Arial"/>
              </a:rPr>
              <a:t>thuật</a:t>
            </a:r>
            <a:r>
              <a:rPr lang="en-US" i="0" dirty="0">
                <a:solidFill>
                  <a:srgbClr val="0000FF"/>
                </a:solidFill>
                <a:latin typeface="Arial"/>
                <a:cs typeface="Arial"/>
              </a:rPr>
              <a:t> </a:t>
            </a:r>
            <a:r>
              <a:rPr lang="en-US" i="0" dirty="0" err="1">
                <a:solidFill>
                  <a:srgbClr val="0000FF"/>
                </a:solidFill>
                <a:latin typeface="Arial"/>
                <a:cs typeface="Arial"/>
              </a:rPr>
              <a:t>dùng</a:t>
            </a:r>
            <a:r>
              <a:rPr lang="en-US" i="0" dirty="0">
                <a:solidFill>
                  <a:srgbClr val="0000FF"/>
                </a:solidFill>
                <a:latin typeface="Arial"/>
                <a:cs typeface="Arial"/>
              </a:rPr>
              <a:t> </a:t>
            </a:r>
            <a:r>
              <a:rPr lang="en-US" i="0" dirty="0" err="1">
                <a:solidFill>
                  <a:srgbClr val="0000FF"/>
                </a:solidFill>
                <a:latin typeface="Arial"/>
                <a:cs typeface="Arial"/>
              </a:rPr>
              <a:t>thuốc</a:t>
            </a:r>
            <a:r>
              <a:rPr lang="en-US" i="0" dirty="0">
                <a:solidFill>
                  <a:srgbClr val="0000FF"/>
                </a:solidFill>
                <a:latin typeface="Arial"/>
                <a:cs typeface="Arial"/>
              </a:rPr>
              <a:t> </a:t>
            </a:r>
          </a:p>
          <a:p>
            <a:pPr>
              <a:lnSpc>
                <a:spcPct val="90000"/>
              </a:lnSpc>
              <a:spcBef>
                <a:spcPct val="50000"/>
              </a:spcBef>
              <a:buFont typeface="Wingdings" charset="0"/>
              <a:buChar char="v"/>
              <a:defRPr/>
            </a:pPr>
            <a:r>
              <a:rPr lang="en-US" i="0" dirty="0" err="1">
                <a:solidFill>
                  <a:srgbClr val="0000FF"/>
                </a:solidFill>
                <a:latin typeface="Arial"/>
                <a:cs typeface="Arial"/>
              </a:rPr>
              <a:t>Tăng</a:t>
            </a:r>
            <a:r>
              <a:rPr lang="en-US" i="0" dirty="0">
                <a:solidFill>
                  <a:srgbClr val="0000FF"/>
                </a:solidFill>
                <a:latin typeface="Arial"/>
                <a:cs typeface="Arial"/>
              </a:rPr>
              <a:t> </a:t>
            </a:r>
            <a:r>
              <a:rPr lang="en-US" i="0" dirty="0" err="1">
                <a:solidFill>
                  <a:srgbClr val="0000FF"/>
                </a:solidFill>
                <a:latin typeface="Arial"/>
                <a:cs typeface="Arial"/>
              </a:rPr>
              <a:t>giảm</a:t>
            </a:r>
            <a:r>
              <a:rPr lang="en-US" i="0" dirty="0">
                <a:solidFill>
                  <a:srgbClr val="0000FF"/>
                </a:solidFill>
                <a:latin typeface="Arial"/>
                <a:cs typeface="Arial"/>
              </a:rPr>
              <a:t> </a:t>
            </a:r>
            <a:r>
              <a:rPr lang="en-US" i="0" dirty="0" err="1">
                <a:solidFill>
                  <a:srgbClr val="0000FF"/>
                </a:solidFill>
                <a:latin typeface="Arial"/>
                <a:cs typeface="Arial"/>
              </a:rPr>
              <a:t>liều</a:t>
            </a:r>
            <a:r>
              <a:rPr lang="en-US" i="0" dirty="0">
                <a:solidFill>
                  <a:srgbClr val="0000FF"/>
                </a:solidFill>
                <a:latin typeface="Arial"/>
                <a:cs typeface="Arial"/>
              </a:rPr>
              <a:t> </a:t>
            </a:r>
            <a:r>
              <a:rPr lang="en-US" i="0" dirty="0" err="1">
                <a:solidFill>
                  <a:srgbClr val="0000FF"/>
                </a:solidFill>
                <a:latin typeface="Arial"/>
                <a:cs typeface="Arial"/>
              </a:rPr>
              <a:t>thuốc</a:t>
            </a:r>
            <a:r>
              <a:rPr lang="en-US" i="0" dirty="0">
                <a:solidFill>
                  <a:srgbClr val="0000FF"/>
                </a:solidFill>
                <a:latin typeface="Arial"/>
                <a:cs typeface="Arial"/>
              </a:rPr>
              <a:t> </a:t>
            </a:r>
            <a:r>
              <a:rPr lang="en-US" i="0" dirty="0" err="1">
                <a:solidFill>
                  <a:srgbClr val="0000FF"/>
                </a:solidFill>
                <a:latin typeface="Arial"/>
                <a:cs typeface="Arial"/>
              </a:rPr>
              <a:t>khi</a:t>
            </a:r>
            <a:r>
              <a:rPr lang="en-US" i="0" dirty="0">
                <a:solidFill>
                  <a:srgbClr val="0000FF"/>
                </a:solidFill>
                <a:latin typeface="Arial"/>
                <a:cs typeface="Arial"/>
              </a:rPr>
              <a:t> </a:t>
            </a:r>
            <a:r>
              <a:rPr lang="en-US" i="0" dirty="0" err="1">
                <a:solidFill>
                  <a:srgbClr val="0000FF"/>
                </a:solidFill>
                <a:latin typeface="Arial"/>
                <a:cs typeface="Arial"/>
              </a:rPr>
              <a:t>cần</a:t>
            </a:r>
            <a:endParaRPr lang="en-US" i="0" dirty="0">
              <a:solidFill>
                <a:srgbClr val="0000FF"/>
              </a:solidFill>
              <a:latin typeface="Arial"/>
              <a:cs typeface="Arial"/>
            </a:endParaRPr>
          </a:p>
        </p:txBody>
      </p:sp>
    </p:spTree>
    <p:extLst>
      <p:ext uri="{BB962C8B-B14F-4D97-AF65-F5344CB8AC3E}">
        <p14:creationId xmlns:p14="http://schemas.microsoft.com/office/powerpoint/2010/main" val="1713665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A5BA46-7753-9B4B-9D92-A8DA0B736315}"/>
              </a:ext>
            </a:extLst>
          </p:cNvPr>
          <p:cNvSpPr txBox="1"/>
          <p:nvPr/>
        </p:nvSpPr>
        <p:spPr>
          <a:xfrm>
            <a:off x="450760" y="618186"/>
            <a:ext cx="8500057" cy="2954655"/>
          </a:xfrm>
          <a:prstGeom prst="rect">
            <a:avLst/>
          </a:prstGeom>
          <a:noFill/>
        </p:spPr>
        <p:txBody>
          <a:bodyPr wrap="square" rtlCol="0">
            <a:spAutoFit/>
          </a:bodyPr>
          <a:lstStyle/>
          <a:p>
            <a:r>
              <a:rPr lang="en-US" dirty="0" err="1"/>
              <a:t>Thầy</a:t>
            </a:r>
            <a:r>
              <a:rPr lang="en-US" dirty="0"/>
              <a:t> </a:t>
            </a:r>
            <a:r>
              <a:rPr lang="en-US" dirty="0" err="1"/>
              <a:t>Sơn</a:t>
            </a:r>
            <a:r>
              <a:rPr lang="en-US" dirty="0"/>
              <a:t>- hay </a:t>
            </a:r>
            <a:r>
              <a:rPr lang="en-US" dirty="0" err="1"/>
              <a:t>hỏi</a:t>
            </a:r>
            <a:r>
              <a:rPr lang="en-US" dirty="0"/>
              <a:t>.</a:t>
            </a:r>
          </a:p>
          <a:p>
            <a:r>
              <a:rPr lang="en-US" sz="2800" dirty="0" err="1"/>
              <a:t>Phòng</a:t>
            </a:r>
            <a:r>
              <a:rPr lang="en-US" sz="2800" dirty="0"/>
              <a:t> </a:t>
            </a:r>
            <a:r>
              <a:rPr lang="en-US" sz="2800" dirty="0" err="1"/>
              <a:t>ngừa</a:t>
            </a:r>
            <a:r>
              <a:rPr lang="en-US" sz="2800" dirty="0"/>
              <a:t> </a:t>
            </a:r>
            <a:r>
              <a:rPr lang="en-US" sz="2800" dirty="0" err="1"/>
              <a:t>cơn</a:t>
            </a:r>
            <a:r>
              <a:rPr lang="en-US" sz="2800" dirty="0"/>
              <a:t> hen:</a:t>
            </a:r>
          </a:p>
          <a:p>
            <a:pPr marL="457200" indent="-457200">
              <a:buFont typeface="Wingdings" pitchFamily="2" charset="2"/>
              <a:buChar char="Ø"/>
            </a:pPr>
            <a:r>
              <a:rPr lang="en-US" sz="2800" dirty="0"/>
              <a:t>&gt; 6 </a:t>
            </a:r>
            <a:r>
              <a:rPr lang="en-US" sz="2800" dirty="0" err="1"/>
              <a:t>tuổi</a:t>
            </a:r>
            <a:r>
              <a:rPr lang="en-US" sz="2800" dirty="0"/>
              <a:t>: </a:t>
            </a:r>
            <a:r>
              <a:rPr lang="en-US" sz="2800" dirty="0" err="1"/>
              <a:t>lên</a:t>
            </a:r>
            <a:r>
              <a:rPr lang="en-US" sz="2800" dirty="0"/>
              <a:t> </a:t>
            </a:r>
            <a:r>
              <a:rPr lang="en-US" sz="2800" dirty="0" err="1"/>
              <a:t>cơn</a:t>
            </a:r>
            <a:r>
              <a:rPr lang="en-US" sz="2800" dirty="0"/>
              <a:t> do </a:t>
            </a:r>
            <a:r>
              <a:rPr lang="en-US" sz="2800" dirty="0" err="1"/>
              <a:t>đường</a:t>
            </a:r>
            <a:r>
              <a:rPr lang="en-US" sz="2800" dirty="0"/>
              <a:t> </a:t>
            </a:r>
            <a:r>
              <a:rPr lang="en-US" sz="2800" dirty="0" err="1"/>
              <a:t>thở</a:t>
            </a:r>
            <a:r>
              <a:rPr lang="en-US" sz="2800" dirty="0"/>
              <a:t> </a:t>
            </a:r>
            <a:r>
              <a:rPr lang="en-US" sz="2800" dirty="0" err="1"/>
              <a:t>đã</a:t>
            </a:r>
            <a:r>
              <a:rPr lang="en-US" sz="2800" dirty="0"/>
              <a:t> </a:t>
            </a:r>
            <a:r>
              <a:rPr lang="en-US" sz="2800" dirty="0" err="1"/>
              <a:t>xẹp</a:t>
            </a:r>
            <a:r>
              <a:rPr lang="en-US" sz="2800" dirty="0"/>
              <a:t>.</a:t>
            </a:r>
          </a:p>
          <a:p>
            <a:pPr marL="457200" indent="-457200">
              <a:buFont typeface="Wingdings" pitchFamily="2" charset="2"/>
              <a:buChar char="Ø"/>
            </a:pPr>
            <a:r>
              <a:rPr lang="en-US" sz="2800" dirty="0"/>
              <a:t>&lt; 6 </a:t>
            </a:r>
            <a:r>
              <a:rPr lang="en-US" sz="2800" dirty="0" err="1"/>
              <a:t>tuổi</a:t>
            </a:r>
            <a:r>
              <a:rPr lang="en-US" sz="2800" dirty="0"/>
              <a:t>: </a:t>
            </a:r>
            <a:r>
              <a:rPr lang="en-US" sz="2800" dirty="0" err="1"/>
              <a:t>khò</a:t>
            </a:r>
            <a:r>
              <a:rPr lang="en-US" sz="2800" dirty="0"/>
              <a:t> </a:t>
            </a:r>
            <a:r>
              <a:rPr lang="en-US" sz="2800" dirty="0" err="1"/>
              <a:t>khè</a:t>
            </a:r>
            <a:r>
              <a:rPr lang="en-US" sz="2800" dirty="0"/>
              <a:t> </a:t>
            </a:r>
            <a:r>
              <a:rPr lang="en-US" sz="2800" dirty="0" err="1"/>
              <a:t>tái</a:t>
            </a:r>
            <a:r>
              <a:rPr lang="en-US" sz="2800" dirty="0"/>
              <a:t> </a:t>
            </a:r>
            <a:r>
              <a:rPr lang="en-US" sz="2800" dirty="0" err="1"/>
              <a:t>đi</a:t>
            </a:r>
            <a:r>
              <a:rPr lang="en-US" sz="2800" dirty="0"/>
              <a:t> </a:t>
            </a:r>
            <a:r>
              <a:rPr lang="en-US" sz="2800" dirty="0" err="1"/>
              <a:t>tái</a:t>
            </a:r>
            <a:r>
              <a:rPr lang="en-US" sz="2800" dirty="0"/>
              <a:t> </a:t>
            </a:r>
            <a:r>
              <a:rPr lang="en-US" sz="2800" dirty="0" err="1"/>
              <a:t>lại</a:t>
            </a:r>
            <a:r>
              <a:rPr lang="en-US" sz="2800" dirty="0"/>
              <a:t> </a:t>
            </a:r>
            <a:r>
              <a:rPr lang="en-US" sz="2800" dirty="0" err="1"/>
              <a:t>nhiều</a:t>
            </a:r>
            <a:r>
              <a:rPr lang="en-US" sz="2800" dirty="0"/>
              <a:t> </a:t>
            </a:r>
            <a:r>
              <a:rPr lang="en-US" sz="2800" dirty="0" err="1"/>
              <a:t>lần</a:t>
            </a:r>
            <a:r>
              <a:rPr lang="en-US" sz="2800" dirty="0"/>
              <a:t>. </a:t>
            </a:r>
            <a:r>
              <a:rPr lang="en-US" sz="2800" dirty="0" err="1"/>
              <a:t>Triệu</a:t>
            </a:r>
            <a:r>
              <a:rPr lang="en-US" sz="2800" dirty="0"/>
              <a:t> </a:t>
            </a:r>
            <a:r>
              <a:rPr lang="en-US" sz="2800" dirty="0" err="1"/>
              <a:t>chứng</a:t>
            </a:r>
            <a:r>
              <a:rPr lang="en-US" sz="2800" dirty="0"/>
              <a:t> </a:t>
            </a:r>
            <a:r>
              <a:rPr lang="en-US" sz="2800" dirty="0" err="1"/>
              <a:t>của</a:t>
            </a:r>
            <a:r>
              <a:rPr lang="en-US" sz="2800" dirty="0"/>
              <a:t> hen </a:t>
            </a:r>
            <a:r>
              <a:rPr lang="en-US" sz="2800" dirty="0" err="1"/>
              <a:t>khó</a:t>
            </a:r>
            <a:r>
              <a:rPr lang="en-US" sz="2800" dirty="0"/>
              <a:t> </a:t>
            </a:r>
            <a:r>
              <a:rPr lang="en-US" sz="2800" dirty="0" err="1"/>
              <a:t>kiểm</a:t>
            </a:r>
            <a:r>
              <a:rPr lang="en-US" sz="2800" dirty="0"/>
              <a:t> </a:t>
            </a:r>
            <a:r>
              <a:rPr lang="en-US" sz="2800" dirty="0" err="1"/>
              <a:t>soát</a:t>
            </a:r>
            <a:r>
              <a:rPr lang="en-US" sz="2800" dirty="0"/>
              <a:t>. </a:t>
            </a:r>
            <a:r>
              <a:rPr lang="en-US" sz="2800" dirty="0" err="1"/>
              <a:t>Khò</a:t>
            </a:r>
            <a:r>
              <a:rPr lang="en-US" sz="2800" dirty="0"/>
              <a:t> </a:t>
            </a:r>
            <a:r>
              <a:rPr lang="en-US" sz="2800" dirty="0" err="1"/>
              <a:t>khè</a:t>
            </a:r>
            <a:r>
              <a:rPr lang="en-US" sz="2800" dirty="0"/>
              <a:t> </a:t>
            </a:r>
            <a:r>
              <a:rPr lang="en-US" sz="2800" dirty="0" err="1"/>
              <a:t>chưa</a:t>
            </a:r>
            <a:r>
              <a:rPr lang="en-US" sz="2800" dirty="0"/>
              <a:t> </a:t>
            </a:r>
            <a:r>
              <a:rPr lang="en-US" sz="2800" dirty="0" err="1"/>
              <a:t>đủ</a:t>
            </a:r>
            <a:r>
              <a:rPr lang="en-US" sz="2800" dirty="0"/>
              <a:t> 3 </a:t>
            </a:r>
            <a:r>
              <a:rPr lang="en-US" sz="2800" dirty="0" err="1"/>
              <a:t>lần</a:t>
            </a:r>
            <a:r>
              <a:rPr lang="en-US" sz="2800" dirty="0"/>
              <a:t> </a:t>
            </a:r>
            <a:r>
              <a:rPr lang="en-US" sz="2800" dirty="0" err="1"/>
              <a:t>nhưng</a:t>
            </a:r>
            <a:r>
              <a:rPr lang="en-US" sz="2800" dirty="0"/>
              <a:t> </a:t>
            </a:r>
            <a:r>
              <a:rPr lang="en-US" sz="2800" dirty="0" err="1"/>
              <a:t>vô</a:t>
            </a:r>
            <a:r>
              <a:rPr lang="en-US" sz="2800" dirty="0"/>
              <a:t> </a:t>
            </a:r>
            <a:r>
              <a:rPr lang="en-US" sz="2800" dirty="0" err="1"/>
              <a:t>nặng</a:t>
            </a:r>
            <a:r>
              <a:rPr lang="en-US" sz="2800" dirty="0"/>
              <a:t>. </a:t>
            </a:r>
            <a:r>
              <a:rPr lang="en-US" sz="2800" dirty="0" err="1"/>
              <a:t>Triệu</a:t>
            </a:r>
            <a:r>
              <a:rPr lang="en-US" sz="2800" dirty="0"/>
              <a:t> </a:t>
            </a:r>
            <a:r>
              <a:rPr lang="en-US" sz="2800" dirty="0" err="1"/>
              <a:t>chứng</a:t>
            </a:r>
            <a:r>
              <a:rPr lang="en-US" sz="2800" dirty="0"/>
              <a:t> </a:t>
            </a:r>
            <a:r>
              <a:rPr lang="en-US" sz="2800" dirty="0" err="1"/>
              <a:t>không</a:t>
            </a:r>
            <a:r>
              <a:rPr lang="en-US" sz="2800" dirty="0"/>
              <a:t> </a:t>
            </a:r>
            <a:r>
              <a:rPr lang="en-US" sz="2800" dirty="0" err="1"/>
              <a:t>điển</a:t>
            </a:r>
            <a:r>
              <a:rPr lang="en-US" sz="2800" dirty="0"/>
              <a:t> </a:t>
            </a:r>
            <a:r>
              <a:rPr lang="en-US" sz="2800" dirty="0" err="1"/>
              <a:t>hình</a:t>
            </a:r>
            <a:r>
              <a:rPr lang="en-US" sz="2800" dirty="0"/>
              <a:t> hen, </a:t>
            </a:r>
            <a:r>
              <a:rPr lang="en-US" sz="2800" dirty="0" err="1"/>
              <a:t>Phun</a:t>
            </a:r>
            <a:r>
              <a:rPr lang="en-US" sz="2800" dirty="0"/>
              <a:t> KD </a:t>
            </a:r>
            <a:r>
              <a:rPr lang="en-US" sz="2800" dirty="0" err="1"/>
              <a:t>thì</a:t>
            </a:r>
            <a:r>
              <a:rPr lang="en-US" sz="2800" dirty="0"/>
              <a:t> </a:t>
            </a:r>
            <a:r>
              <a:rPr lang="en-US" sz="2800" dirty="0" err="1"/>
              <a:t>giảm</a:t>
            </a:r>
            <a:r>
              <a:rPr lang="en-US" sz="2800" dirty="0"/>
              <a:t> &gt; 4 </a:t>
            </a:r>
            <a:r>
              <a:rPr lang="en-US" sz="2800" dirty="0" err="1"/>
              <a:t>tuần</a:t>
            </a:r>
            <a:r>
              <a:rPr lang="en-US" sz="2800" dirty="0"/>
              <a:t>.</a:t>
            </a:r>
          </a:p>
        </p:txBody>
      </p:sp>
    </p:spTree>
    <p:extLst>
      <p:ext uri="{BB962C8B-B14F-4D97-AF65-F5344CB8AC3E}">
        <p14:creationId xmlns:p14="http://schemas.microsoft.com/office/powerpoint/2010/main" val="472623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Box 1"/>
          <p:cNvSpPr txBox="1">
            <a:spLocks noChangeArrowheads="1"/>
          </p:cNvSpPr>
          <p:nvPr/>
        </p:nvSpPr>
        <p:spPr bwMode="auto">
          <a:xfrm>
            <a:off x="1295400" y="2133600"/>
            <a:ext cx="6551613" cy="708025"/>
          </a:xfrm>
          <a:prstGeom prst="rect">
            <a:avLst/>
          </a:prstGeom>
          <a:solidFill>
            <a:srgbClr val="EBA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sz="4000">
                <a:latin typeface="Arial" charset="0"/>
                <a:cs typeface="Arial" charset="0"/>
              </a:rPr>
              <a:t>CÂU HỎI THẮC MẮC ????</a:t>
            </a:r>
          </a:p>
        </p:txBody>
      </p:sp>
    </p:spTree>
    <p:extLst>
      <p:ext uri="{BB962C8B-B14F-4D97-AF65-F5344CB8AC3E}">
        <p14:creationId xmlns:p14="http://schemas.microsoft.com/office/powerpoint/2010/main" val="4238282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274638"/>
            <a:ext cx="8248650" cy="1143000"/>
          </a:xfrm>
          <a:ln>
            <a:solidFill>
              <a:schemeClr val="tx2"/>
            </a:solidFill>
          </a:ln>
        </p:spPr>
        <p:txBody>
          <a:bodyPr/>
          <a:lstStyle/>
          <a:p>
            <a:pPr fontAlgn="auto">
              <a:spcAft>
                <a:spcPts val="0"/>
              </a:spcAft>
              <a:defRPr/>
            </a:pPr>
            <a:r>
              <a:rPr lang="en-US" sz="3600" dirty="0">
                <a:solidFill>
                  <a:srgbClr val="FF0000"/>
                </a:solidFill>
                <a:latin typeface="Arial"/>
                <a:ea typeface="+mj-ea"/>
                <a:cs typeface="Arial"/>
              </a:rPr>
              <a:t>TÁI CẤU TRÚC PHẾ QUẢN</a:t>
            </a: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1663700"/>
            <a:ext cx="8248650" cy="4913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Oval 3"/>
          <p:cNvSpPr/>
          <p:nvPr/>
        </p:nvSpPr>
        <p:spPr>
          <a:xfrm>
            <a:off x="520700" y="4043363"/>
            <a:ext cx="944563" cy="5921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5" name="Oval 4"/>
          <p:cNvSpPr/>
          <p:nvPr/>
        </p:nvSpPr>
        <p:spPr>
          <a:xfrm>
            <a:off x="6007100" y="1757363"/>
            <a:ext cx="1617663"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6" name="Oval 5"/>
          <p:cNvSpPr/>
          <p:nvPr/>
        </p:nvSpPr>
        <p:spPr>
          <a:xfrm>
            <a:off x="6311900" y="4622800"/>
            <a:ext cx="2286000" cy="6397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7" name="Oval 6"/>
          <p:cNvSpPr/>
          <p:nvPr/>
        </p:nvSpPr>
        <p:spPr>
          <a:xfrm>
            <a:off x="3568700" y="4594225"/>
            <a:ext cx="1685925" cy="43973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8" name="Oval 7"/>
          <p:cNvSpPr/>
          <p:nvPr/>
        </p:nvSpPr>
        <p:spPr>
          <a:xfrm>
            <a:off x="749300" y="6059488"/>
            <a:ext cx="2022475" cy="48101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9" name="Oval 8"/>
          <p:cNvSpPr/>
          <p:nvPr/>
        </p:nvSpPr>
        <p:spPr>
          <a:xfrm>
            <a:off x="4254500" y="6099175"/>
            <a:ext cx="1308100" cy="3095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2" name="Rectangle 11"/>
          <p:cNvSpPr/>
          <p:nvPr/>
        </p:nvSpPr>
        <p:spPr>
          <a:xfrm>
            <a:off x="4572000" y="6550025"/>
            <a:ext cx="4572000" cy="307975"/>
          </a:xfrm>
          <a:prstGeom prst="rect">
            <a:avLst/>
          </a:prstGeom>
        </p:spPr>
        <p:txBody>
          <a:bodyPr>
            <a:spAutoFit/>
          </a:bodyPr>
          <a:lstStyle/>
          <a:p>
            <a:pPr algn="r" fontAlgn="auto">
              <a:spcBef>
                <a:spcPts val="0"/>
              </a:spcBef>
              <a:spcAft>
                <a:spcPts val="0"/>
              </a:spcAft>
              <a:defRPr/>
            </a:pPr>
            <a:r>
              <a:rPr lang="en-US" sz="1400" b="1" dirty="0">
                <a:solidFill>
                  <a:prstClr val="white"/>
                </a:solidFill>
                <a:effectLst>
                  <a:outerShdw blurRad="38100" dist="38100" dir="2700000" algn="tl">
                    <a:srgbClr val="000000">
                      <a:alpha val="43137"/>
                    </a:srgbClr>
                  </a:outerShdw>
                </a:effectLst>
                <a:latin typeface="Arial Narrow" pitchFamily="34" charset="0"/>
                <a:ea typeface="+mn-ea"/>
                <a:cs typeface="+mn-cs"/>
              </a:rPr>
              <a:t>Ethan F. </a:t>
            </a:r>
            <a:r>
              <a:rPr lang="en-US" sz="1400" b="1" dirty="0" err="1">
                <a:solidFill>
                  <a:prstClr val="white"/>
                </a:solidFill>
                <a:effectLst>
                  <a:outerShdw blurRad="38100" dist="38100" dir="2700000" algn="tl">
                    <a:srgbClr val="000000">
                      <a:alpha val="43137"/>
                    </a:srgbClr>
                  </a:outerShdw>
                </a:effectLst>
                <a:latin typeface="Arial Narrow" pitchFamily="34" charset="0"/>
                <a:ea typeface="+mn-ea"/>
                <a:cs typeface="+mn-cs"/>
              </a:rPr>
              <a:t>Geeh</a:t>
            </a:r>
            <a:r>
              <a:rPr lang="en-US" sz="1400" b="1" dirty="0">
                <a:solidFill>
                  <a:prstClr val="white"/>
                </a:solidFill>
                <a:effectLst>
                  <a:outerShdw blurRad="38100" dist="38100" dir="2700000" algn="tl">
                    <a:srgbClr val="000000">
                      <a:alpha val="43137"/>
                    </a:srgbClr>
                  </a:outerShdw>
                </a:effectLst>
                <a:latin typeface="Arial Narrow" pitchFamily="34" charset="0"/>
                <a:ea typeface="+mn-ea"/>
                <a:cs typeface="+mn-cs"/>
              </a:rPr>
              <a:t>, 2003.</a:t>
            </a:r>
          </a:p>
        </p:txBody>
      </p:sp>
    </p:spTree>
    <p:extLst>
      <p:ext uri="{BB962C8B-B14F-4D97-AF65-F5344CB8AC3E}">
        <p14:creationId xmlns:p14="http://schemas.microsoft.com/office/powerpoint/2010/main" val="80341131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par>
                                <p:cTn id="8" presetID="4" presetClass="entr" presetSubtype="16" fill="hold" grpId="0" nodeType="withEffect">
                                  <p:stCondLst>
                                    <p:cond delay="1000"/>
                                  </p:stCondLst>
                                  <p:childTnLst>
                                    <p:set>
                                      <p:cBhvr>
                                        <p:cTn id="9" dur="1" fill="hold">
                                          <p:stCondLst>
                                            <p:cond delay="0"/>
                                          </p:stCondLst>
                                        </p:cTn>
                                        <p:tgtEl>
                                          <p:spTgt spid="5"/>
                                        </p:tgtEl>
                                        <p:attrNameLst>
                                          <p:attrName>style.visibility</p:attrName>
                                        </p:attrNameLst>
                                      </p:cBhvr>
                                      <p:to>
                                        <p:strVal val="visible"/>
                                      </p:to>
                                    </p:set>
                                    <p:animEffect transition="in" filter="box(in)">
                                      <p:cBhvr>
                                        <p:cTn id="10" dur="500"/>
                                        <p:tgtEl>
                                          <p:spTgt spid="5"/>
                                        </p:tgtEl>
                                      </p:cBhvr>
                                    </p:animEffect>
                                  </p:childTnLst>
                                </p:cTn>
                              </p:par>
                              <p:par>
                                <p:cTn id="11" presetID="4" presetClass="entr" presetSubtype="16" fill="hold" grpId="0" nodeType="with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box(in)">
                                      <p:cBhvr>
                                        <p:cTn id="13" dur="500"/>
                                        <p:tgtEl>
                                          <p:spTgt spid="6"/>
                                        </p:tgtEl>
                                      </p:cBhvr>
                                    </p:animEffect>
                                  </p:childTnLst>
                                </p:cTn>
                              </p:par>
                              <p:par>
                                <p:cTn id="14" presetID="4" presetClass="entr" presetSubtype="16" fill="hold" grpId="0" nodeType="withEffect">
                                  <p:stCondLst>
                                    <p:cond delay="1000"/>
                                  </p:stCondLst>
                                  <p:childTnLst>
                                    <p:set>
                                      <p:cBhvr>
                                        <p:cTn id="15" dur="1" fill="hold">
                                          <p:stCondLst>
                                            <p:cond delay="0"/>
                                          </p:stCondLst>
                                        </p:cTn>
                                        <p:tgtEl>
                                          <p:spTgt spid="7"/>
                                        </p:tgtEl>
                                        <p:attrNameLst>
                                          <p:attrName>style.visibility</p:attrName>
                                        </p:attrNameLst>
                                      </p:cBhvr>
                                      <p:to>
                                        <p:strVal val="visible"/>
                                      </p:to>
                                    </p:set>
                                    <p:animEffect transition="in" filter="box(in)">
                                      <p:cBhvr>
                                        <p:cTn id="16" dur="500"/>
                                        <p:tgtEl>
                                          <p:spTgt spid="7"/>
                                        </p:tgtEl>
                                      </p:cBhvr>
                                    </p:animEffect>
                                  </p:childTnLst>
                                </p:cTn>
                              </p:par>
                              <p:par>
                                <p:cTn id="17" presetID="4" presetClass="entr" presetSubtype="16" fill="hold" grpId="0" nodeType="with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box(in)">
                                      <p:cBhvr>
                                        <p:cTn id="19" dur="500"/>
                                        <p:tgtEl>
                                          <p:spTgt spid="8"/>
                                        </p:tgtEl>
                                      </p:cBhvr>
                                    </p:animEffect>
                                  </p:childTnLst>
                                </p:cTn>
                              </p:par>
                              <p:par>
                                <p:cTn id="20" presetID="4" presetClass="entr" presetSubtype="16" fill="hold" grpId="0" nodeType="withEffect">
                                  <p:stCondLst>
                                    <p:cond delay="1000"/>
                                  </p:stCondLst>
                                  <p:childTnLst>
                                    <p:set>
                                      <p:cBhvr>
                                        <p:cTn id="21" dur="1" fill="hold">
                                          <p:stCondLst>
                                            <p:cond delay="0"/>
                                          </p:stCondLst>
                                        </p:cTn>
                                        <p:tgtEl>
                                          <p:spTgt spid="9"/>
                                        </p:tgtEl>
                                        <p:attrNameLst>
                                          <p:attrName>style.visibility</p:attrName>
                                        </p:attrNameLst>
                                      </p:cBhvr>
                                      <p:to>
                                        <p:strVal val="visible"/>
                                      </p:to>
                                    </p:set>
                                    <p:animEffect transition="in" filter="box(in)">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fld id="{88478EDC-CF2F-E544-8FB1-9C6BA52425F8}" type="slidenum">
              <a:rPr lang="en-US" sz="1400" i="0">
                <a:solidFill>
                  <a:schemeClr val="tx1"/>
                </a:solidFill>
                <a:latin typeface="Times New Roman" charset="0"/>
              </a:rPr>
              <a:pPr eaLnBrk="1" hangingPunct="1"/>
              <a:t>7</a:t>
            </a:fld>
            <a:endParaRPr lang="en-US" sz="1400" i="0">
              <a:solidFill>
                <a:schemeClr val="tx1"/>
              </a:solidFill>
              <a:latin typeface="Times New Roman" charset="0"/>
            </a:endParaRPr>
          </a:p>
        </p:txBody>
      </p:sp>
      <p:sp>
        <p:nvSpPr>
          <p:cNvPr id="25602" name="Rectangle 2"/>
          <p:cNvSpPr>
            <a:spLocks noGrp="1" noChangeArrowheads="1"/>
          </p:cNvSpPr>
          <p:nvPr>
            <p:ph type="title"/>
          </p:nvPr>
        </p:nvSpPr>
        <p:spPr>
          <a:xfrm>
            <a:off x="609600" y="419550"/>
            <a:ext cx="7772400" cy="1143000"/>
          </a:xfrm>
        </p:spPr>
        <p:txBody>
          <a:bodyPr>
            <a:normAutofit/>
          </a:bodyPr>
          <a:lstStyle/>
          <a:p>
            <a:pPr eaLnBrk="1" hangingPunct="1"/>
            <a:r>
              <a:rPr lang="en-US" sz="3600" dirty="0">
                <a:solidFill>
                  <a:srgbClr val="FF0000"/>
                </a:solidFill>
                <a:latin typeface="Arial"/>
                <a:cs typeface="Arial"/>
              </a:rPr>
              <a:t>ĐIỀU GÌ XẢY RA TRONG CƠN HEN</a:t>
            </a:r>
          </a:p>
        </p:txBody>
      </p:sp>
      <p:sp>
        <p:nvSpPr>
          <p:cNvPr id="25603" name="Rectangle 3"/>
          <p:cNvSpPr>
            <a:spLocks noGrp="1" noChangeArrowheads="1"/>
          </p:cNvSpPr>
          <p:nvPr>
            <p:ph type="body" sz="half" idx="1"/>
          </p:nvPr>
        </p:nvSpPr>
        <p:spPr>
          <a:xfrm>
            <a:off x="457200" y="2362200"/>
            <a:ext cx="3072570" cy="3733800"/>
          </a:xfrm>
          <a:ln>
            <a:solidFill>
              <a:srgbClr val="0000FF"/>
            </a:solidFill>
          </a:ln>
        </p:spPr>
        <p:txBody>
          <a:bodyPr/>
          <a:lstStyle/>
          <a:p>
            <a:pPr eaLnBrk="1" hangingPunct="1"/>
            <a:r>
              <a:rPr lang="en-US" sz="2800" dirty="0" err="1">
                <a:latin typeface="Arial"/>
                <a:cs typeface="Arial"/>
              </a:rPr>
              <a:t>Phế</a:t>
            </a:r>
            <a:r>
              <a:rPr lang="en-US" sz="2800" dirty="0">
                <a:latin typeface="Arial"/>
                <a:cs typeface="Arial"/>
              </a:rPr>
              <a:t> </a:t>
            </a:r>
            <a:r>
              <a:rPr lang="en-US" sz="2800" dirty="0" err="1">
                <a:latin typeface="Arial"/>
                <a:cs typeface="Arial"/>
              </a:rPr>
              <a:t>quản</a:t>
            </a:r>
            <a:r>
              <a:rPr lang="en-US" sz="2800" dirty="0">
                <a:latin typeface="Arial"/>
                <a:cs typeface="Arial"/>
              </a:rPr>
              <a:t>:</a:t>
            </a:r>
          </a:p>
          <a:p>
            <a:pPr lvl="1" eaLnBrk="1" hangingPunct="1"/>
            <a:r>
              <a:rPr lang="en-US" sz="2400" dirty="0" err="1">
                <a:latin typeface="Arial"/>
                <a:cs typeface="Arial"/>
              </a:rPr>
              <a:t>Nhỏ</a:t>
            </a:r>
            <a:r>
              <a:rPr lang="en-US" sz="2400" dirty="0">
                <a:latin typeface="Arial"/>
                <a:cs typeface="Arial"/>
              </a:rPr>
              <a:t> </a:t>
            </a:r>
            <a:r>
              <a:rPr lang="en-US" sz="2400" dirty="0" err="1">
                <a:latin typeface="Arial"/>
                <a:cs typeface="Arial"/>
              </a:rPr>
              <a:t>hơn</a:t>
            </a:r>
            <a:r>
              <a:rPr lang="en-US" sz="2400" dirty="0">
                <a:latin typeface="Arial"/>
                <a:cs typeface="Arial"/>
              </a:rPr>
              <a:t>  (co </a:t>
            </a:r>
            <a:r>
              <a:rPr lang="en-US" sz="2400" dirty="0" err="1">
                <a:latin typeface="Arial"/>
                <a:cs typeface="Arial"/>
              </a:rPr>
              <a:t>thắt</a:t>
            </a:r>
            <a:r>
              <a:rPr lang="en-US" sz="2400" dirty="0">
                <a:latin typeface="Arial"/>
                <a:cs typeface="Arial"/>
              </a:rPr>
              <a:t>)</a:t>
            </a:r>
          </a:p>
          <a:p>
            <a:pPr lvl="1" eaLnBrk="1" hangingPunct="1"/>
            <a:r>
              <a:rPr lang="en-US" sz="2400" dirty="0" err="1">
                <a:latin typeface="Arial"/>
                <a:cs typeface="Arial"/>
              </a:rPr>
              <a:t>Viêm</a:t>
            </a:r>
            <a:r>
              <a:rPr lang="en-US" sz="2400" dirty="0">
                <a:latin typeface="Arial"/>
                <a:cs typeface="Arial"/>
              </a:rPr>
              <a:t> (</a:t>
            </a:r>
            <a:r>
              <a:rPr lang="en-US" sz="2400" dirty="0" err="1">
                <a:latin typeface="Arial"/>
                <a:cs typeface="Arial"/>
              </a:rPr>
              <a:t>phù</a:t>
            </a:r>
            <a:r>
              <a:rPr lang="en-US" sz="2400" dirty="0">
                <a:latin typeface="Arial"/>
                <a:cs typeface="Arial"/>
              </a:rPr>
              <a:t> </a:t>
            </a:r>
            <a:r>
              <a:rPr lang="en-US" sz="2400" dirty="0" err="1">
                <a:latin typeface="Arial"/>
                <a:cs typeface="Arial"/>
              </a:rPr>
              <a:t>nề</a:t>
            </a:r>
            <a:r>
              <a:rPr lang="en-US" sz="2400" dirty="0">
                <a:latin typeface="Arial"/>
                <a:cs typeface="Arial"/>
              </a:rPr>
              <a:t>)</a:t>
            </a:r>
          </a:p>
          <a:p>
            <a:pPr lvl="1" eaLnBrk="1" hangingPunct="1"/>
            <a:r>
              <a:rPr lang="en-US" sz="2400" dirty="0" err="1">
                <a:latin typeface="Arial"/>
                <a:cs typeface="Arial"/>
              </a:rPr>
              <a:t>Ứ</a:t>
            </a:r>
            <a:r>
              <a:rPr lang="en-US" sz="2400" dirty="0">
                <a:latin typeface="Arial"/>
                <a:cs typeface="Arial"/>
              </a:rPr>
              <a:t> </a:t>
            </a:r>
            <a:r>
              <a:rPr lang="en-US" sz="2400" dirty="0" err="1">
                <a:latin typeface="Arial"/>
                <a:cs typeface="Arial"/>
              </a:rPr>
              <a:t>khí</a:t>
            </a:r>
            <a:endParaRPr lang="en-US" sz="2400" dirty="0">
              <a:latin typeface="Arial"/>
              <a:cs typeface="Arial"/>
            </a:endParaRPr>
          </a:p>
          <a:p>
            <a:pPr lvl="1" eaLnBrk="1" hangingPunct="1"/>
            <a:r>
              <a:rPr lang="en-US" sz="2400" dirty="0" err="1">
                <a:latin typeface="Arial"/>
                <a:cs typeface="Arial"/>
              </a:rPr>
              <a:t>tăng</a:t>
            </a:r>
            <a:r>
              <a:rPr lang="en-US" sz="2400" dirty="0">
                <a:latin typeface="Arial"/>
                <a:cs typeface="Arial"/>
              </a:rPr>
              <a:t> </a:t>
            </a:r>
            <a:r>
              <a:rPr lang="en-US" sz="2400" dirty="0" err="1">
                <a:latin typeface="Arial"/>
                <a:cs typeface="Arial"/>
              </a:rPr>
              <a:t>tiết</a:t>
            </a:r>
            <a:r>
              <a:rPr lang="en-US" sz="2400" dirty="0">
                <a:latin typeface="Arial"/>
                <a:cs typeface="Arial"/>
              </a:rPr>
              <a:t> </a:t>
            </a:r>
            <a:r>
              <a:rPr lang="en-US" sz="2400" dirty="0" err="1">
                <a:latin typeface="Arial"/>
                <a:cs typeface="Arial"/>
              </a:rPr>
              <a:t>đàm</a:t>
            </a:r>
            <a:endParaRPr lang="en-US" sz="2400" dirty="0">
              <a:latin typeface="Arial"/>
              <a:cs typeface="Arial"/>
            </a:endParaRPr>
          </a:p>
        </p:txBody>
      </p:sp>
      <p:pic>
        <p:nvPicPr>
          <p:cNvPr id="4" name="Picture 3"/>
          <p:cNvPicPr>
            <a:picLocks noChangeAspect="1"/>
          </p:cNvPicPr>
          <p:nvPr/>
        </p:nvPicPr>
        <p:blipFill>
          <a:blip r:embed="rId3"/>
          <a:stretch>
            <a:fillRect/>
          </a:stretch>
        </p:blipFill>
        <p:spPr>
          <a:xfrm>
            <a:off x="3876149" y="2507314"/>
            <a:ext cx="4931782" cy="3213745"/>
          </a:xfrm>
          <a:prstGeom prst="rect">
            <a:avLst/>
          </a:prstGeom>
        </p:spPr>
      </p:pic>
    </p:spTree>
    <p:extLst>
      <p:ext uri="{BB962C8B-B14F-4D97-AF65-F5344CB8AC3E}">
        <p14:creationId xmlns:p14="http://schemas.microsoft.com/office/powerpoint/2010/main" val="1296742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Object 1"/>
          <p:cNvGraphicFramePr>
            <a:graphicFrameLocks noChangeAspect="1"/>
          </p:cNvGraphicFramePr>
          <p:nvPr/>
        </p:nvGraphicFramePr>
        <p:xfrm>
          <a:off x="228600" y="1371600"/>
          <a:ext cx="8369300" cy="4489450"/>
        </p:xfrm>
        <a:graphic>
          <a:graphicData uri="http://schemas.openxmlformats.org/presentationml/2006/ole">
            <mc:AlternateContent xmlns:mc="http://schemas.openxmlformats.org/markup-compatibility/2006">
              <mc:Choice xmlns:v="urn:schemas-microsoft-com:vml" Requires="v">
                <p:oleObj spid="_x0000_s10451" name="Document" r:id="rId3" imgW="5753100" imgH="3086100" progId="Word.Document.12">
                  <p:link updateAutomatic="1"/>
                </p:oleObj>
              </mc:Choice>
              <mc:Fallback>
                <p:oleObj name="Document" r:id="rId3" imgW="5753100" imgH="3086100" progId="Word.Document.12">
                  <p:link updateAutomatic="1"/>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371600"/>
                        <a:ext cx="8369300" cy="4489450"/>
                      </a:xfrm>
                      <a:prstGeom prst="rect">
                        <a:avLst/>
                      </a:prstGeom>
                      <a:noFill/>
                      <a:ln w="9525">
                        <a:solidFill>
                          <a:srgbClr val="B83D68"/>
                        </a:solidFill>
                        <a:miter lim="800000"/>
                        <a:headEnd/>
                        <a:tailEnd/>
                      </a:ln>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6627" name="TextBox 1"/>
          <p:cNvSpPr txBox="1">
            <a:spLocks noChangeArrowheads="1"/>
          </p:cNvSpPr>
          <p:nvPr/>
        </p:nvSpPr>
        <p:spPr bwMode="auto">
          <a:xfrm>
            <a:off x="1600200" y="457200"/>
            <a:ext cx="5935663"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i="0">
                <a:latin typeface="Arial" charset="0"/>
                <a:cs typeface="Arial" charset="0"/>
              </a:rPr>
              <a:t>SINH LÝ BỆNH HỌC CỦA HEN</a:t>
            </a:r>
          </a:p>
        </p:txBody>
      </p:sp>
    </p:spTree>
    <p:extLst>
      <p:ext uri="{BB962C8B-B14F-4D97-AF65-F5344CB8AC3E}">
        <p14:creationId xmlns:p14="http://schemas.microsoft.com/office/powerpoint/2010/main" val="3849590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955370970"/>
              </p:ext>
            </p:extLst>
          </p:nvPr>
        </p:nvGraphicFramePr>
        <p:xfrm>
          <a:off x="1143001" y="1295400"/>
          <a:ext cx="7585364" cy="5715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554" name="TextBox 3"/>
          <p:cNvSpPr txBox="1">
            <a:spLocks noChangeArrowheads="1"/>
          </p:cNvSpPr>
          <p:nvPr/>
        </p:nvSpPr>
        <p:spPr bwMode="auto">
          <a:xfrm>
            <a:off x="2057400" y="5764655"/>
            <a:ext cx="4122620" cy="78483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45720" tIns="22860" rIns="45720" bIns="22860">
            <a:spAutoFit/>
          </a:bodyPr>
          <a:lstStyle>
            <a:lvl1pPr eaLnBrk="0" hangingPunct="0">
              <a:defRPr sz="3600">
                <a:solidFill>
                  <a:schemeClr val="tx1"/>
                </a:solidFill>
                <a:latin typeface="Arial" charset="0"/>
                <a:ea typeface="ＭＳ Ｐゴシック" charset="0"/>
                <a:cs typeface="ＭＳ Ｐゴシック" charset="0"/>
              </a:defRPr>
            </a:lvl1pPr>
            <a:lvl2pPr marL="742950" indent="-285750" eaLnBrk="0" hangingPunct="0">
              <a:defRPr sz="3600">
                <a:solidFill>
                  <a:schemeClr val="tx1"/>
                </a:solidFill>
                <a:latin typeface="Arial" charset="0"/>
                <a:ea typeface="ＭＳ Ｐゴシック" charset="0"/>
              </a:defRPr>
            </a:lvl2pPr>
            <a:lvl3pPr marL="1143000" indent="-228600" eaLnBrk="0" hangingPunct="0">
              <a:defRPr sz="3600">
                <a:solidFill>
                  <a:schemeClr val="tx1"/>
                </a:solidFill>
                <a:latin typeface="Arial" charset="0"/>
                <a:ea typeface="ＭＳ Ｐゴシック" charset="0"/>
              </a:defRPr>
            </a:lvl3pPr>
            <a:lvl4pPr marL="1600200" indent="-228600" eaLnBrk="0" hangingPunct="0">
              <a:defRPr sz="3600">
                <a:solidFill>
                  <a:schemeClr val="tx1"/>
                </a:solidFill>
                <a:latin typeface="Arial" charset="0"/>
                <a:ea typeface="ＭＳ Ｐゴシック" charset="0"/>
              </a:defRPr>
            </a:lvl4pPr>
            <a:lvl5pPr marL="2057400" indent="-228600" eaLnBrk="0" hangingPunct="0">
              <a:defRPr sz="3600">
                <a:solidFill>
                  <a:schemeClr val="tx1"/>
                </a:solidFill>
                <a:latin typeface="Arial" charset="0"/>
                <a:ea typeface="ＭＳ Ｐゴシック" charset="0"/>
              </a:defRPr>
            </a:lvl5pPr>
            <a:lvl6pPr marL="2514600" indent="-228600" eaLnBrk="0" fontAlgn="base" hangingPunct="0">
              <a:spcBef>
                <a:spcPct val="0"/>
              </a:spcBef>
              <a:spcAft>
                <a:spcPct val="0"/>
              </a:spcAft>
              <a:defRPr sz="3600">
                <a:solidFill>
                  <a:schemeClr val="tx1"/>
                </a:solidFill>
                <a:latin typeface="Arial" charset="0"/>
                <a:ea typeface="ＭＳ Ｐゴシック" charset="0"/>
              </a:defRPr>
            </a:lvl6pPr>
            <a:lvl7pPr marL="2971800" indent="-228600" eaLnBrk="0" fontAlgn="base" hangingPunct="0">
              <a:spcBef>
                <a:spcPct val="0"/>
              </a:spcBef>
              <a:spcAft>
                <a:spcPct val="0"/>
              </a:spcAft>
              <a:defRPr sz="3600">
                <a:solidFill>
                  <a:schemeClr val="tx1"/>
                </a:solidFill>
                <a:latin typeface="Arial" charset="0"/>
                <a:ea typeface="ＭＳ Ｐゴシック" charset="0"/>
              </a:defRPr>
            </a:lvl7pPr>
            <a:lvl8pPr marL="3429000" indent="-228600" eaLnBrk="0" fontAlgn="base" hangingPunct="0">
              <a:spcBef>
                <a:spcPct val="0"/>
              </a:spcBef>
              <a:spcAft>
                <a:spcPct val="0"/>
              </a:spcAft>
              <a:defRPr sz="3600">
                <a:solidFill>
                  <a:schemeClr val="tx1"/>
                </a:solidFill>
                <a:latin typeface="Arial" charset="0"/>
                <a:ea typeface="ＭＳ Ｐゴシック" charset="0"/>
              </a:defRPr>
            </a:lvl8pPr>
            <a:lvl9pPr marL="3886200" indent="-228600" eaLnBrk="0" fontAlgn="base" hangingPunct="0">
              <a:spcBef>
                <a:spcPct val="0"/>
              </a:spcBef>
              <a:spcAft>
                <a:spcPct val="0"/>
              </a:spcAft>
              <a:defRPr sz="3600">
                <a:solidFill>
                  <a:schemeClr val="tx1"/>
                </a:solidFill>
                <a:latin typeface="Arial" charset="0"/>
                <a:ea typeface="ＭＳ Ｐゴシック" charset="0"/>
              </a:defRPr>
            </a:lvl9pPr>
          </a:lstStyle>
          <a:p>
            <a:pPr eaLnBrk="1" hangingPunct="1"/>
            <a:r>
              <a:rPr lang="en-US" sz="2000" dirty="0">
                <a:solidFill>
                  <a:srgbClr val="0000FF"/>
                </a:solidFill>
              </a:rPr>
              <a:t>**</a:t>
            </a:r>
            <a:r>
              <a:rPr lang="en-US" sz="1400" dirty="0" err="1">
                <a:solidFill>
                  <a:srgbClr val="0000FF"/>
                </a:solidFill>
              </a:rPr>
              <a:t>nếu</a:t>
            </a:r>
            <a:r>
              <a:rPr lang="en-US" sz="1400" dirty="0">
                <a:solidFill>
                  <a:srgbClr val="0000FF"/>
                </a:solidFill>
              </a:rPr>
              <a:t> </a:t>
            </a:r>
            <a:r>
              <a:rPr lang="en-US" sz="1400" dirty="0" err="1">
                <a:solidFill>
                  <a:srgbClr val="0000FF"/>
                </a:solidFill>
              </a:rPr>
              <a:t>không</a:t>
            </a:r>
            <a:r>
              <a:rPr lang="en-US" sz="1400" dirty="0">
                <a:solidFill>
                  <a:srgbClr val="0000FF"/>
                </a:solidFill>
              </a:rPr>
              <a:t> </a:t>
            </a:r>
            <a:r>
              <a:rPr lang="en-US" sz="1400" dirty="0" err="1">
                <a:solidFill>
                  <a:srgbClr val="0000FF"/>
                </a:solidFill>
              </a:rPr>
              <a:t>có</a:t>
            </a:r>
            <a:r>
              <a:rPr lang="en-US" sz="1400" dirty="0">
                <a:solidFill>
                  <a:srgbClr val="0000FF"/>
                </a:solidFill>
              </a:rPr>
              <a:t> </a:t>
            </a:r>
            <a:r>
              <a:rPr lang="en-US" sz="1400" dirty="0" err="1">
                <a:solidFill>
                  <a:srgbClr val="0000FF"/>
                </a:solidFill>
              </a:rPr>
              <a:t>tiền</a:t>
            </a:r>
            <a:r>
              <a:rPr lang="en-US" sz="1400" dirty="0">
                <a:solidFill>
                  <a:srgbClr val="0000FF"/>
                </a:solidFill>
              </a:rPr>
              <a:t> </a:t>
            </a:r>
            <a:r>
              <a:rPr lang="en-US" sz="1400" dirty="0" err="1">
                <a:solidFill>
                  <a:srgbClr val="0000FF"/>
                </a:solidFill>
              </a:rPr>
              <a:t>căn</a:t>
            </a:r>
            <a:r>
              <a:rPr lang="en-US" sz="1400" dirty="0">
                <a:solidFill>
                  <a:srgbClr val="0000FF"/>
                </a:solidFill>
              </a:rPr>
              <a:t> </a:t>
            </a:r>
            <a:r>
              <a:rPr lang="en-US" sz="1400" dirty="0" err="1">
                <a:solidFill>
                  <a:srgbClr val="0000FF"/>
                </a:solidFill>
              </a:rPr>
              <a:t>hỏi</a:t>
            </a:r>
            <a:r>
              <a:rPr lang="en-US" sz="1400" dirty="0">
                <a:solidFill>
                  <a:srgbClr val="0000FF"/>
                </a:solidFill>
              </a:rPr>
              <a:t> </a:t>
            </a:r>
            <a:r>
              <a:rPr lang="en-US" sz="1400" dirty="0" err="1">
                <a:solidFill>
                  <a:srgbClr val="0000FF"/>
                </a:solidFill>
              </a:rPr>
              <a:t>thêm</a:t>
            </a:r>
            <a:r>
              <a:rPr lang="en-US" sz="1400" dirty="0">
                <a:solidFill>
                  <a:srgbClr val="0000FF"/>
                </a:solidFill>
              </a:rPr>
              <a:t> </a:t>
            </a:r>
            <a:r>
              <a:rPr lang="en-US" sz="1400" dirty="0" err="1">
                <a:solidFill>
                  <a:srgbClr val="0000FF"/>
                </a:solidFill>
              </a:rPr>
              <a:t>yếu</a:t>
            </a:r>
            <a:r>
              <a:rPr lang="en-US" sz="1400" dirty="0">
                <a:solidFill>
                  <a:srgbClr val="0000FF"/>
                </a:solidFill>
              </a:rPr>
              <a:t> </a:t>
            </a:r>
            <a:r>
              <a:rPr lang="en-US" sz="1400" dirty="0" err="1">
                <a:solidFill>
                  <a:srgbClr val="0000FF"/>
                </a:solidFill>
              </a:rPr>
              <a:t>tố</a:t>
            </a:r>
            <a:r>
              <a:rPr lang="en-US" sz="1400" dirty="0">
                <a:solidFill>
                  <a:srgbClr val="0000FF"/>
                </a:solidFill>
              </a:rPr>
              <a:t> </a:t>
            </a:r>
            <a:r>
              <a:rPr lang="en-US" sz="1400" dirty="0" err="1">
                <a:solidFill>
                  <a:srgbClr val="0000FF"/>
                </a:solidFill>
              </a:rPr>
              <a:t>khởi</a:t>
            </a:r>
            <a:r>
              <a:rPr lang="en-US" sz="1400" dirty="0">
                <a:solidFill>
                  <a:srgbClr val="0000FF"/>
                </a:solidFill>
              </a:rPr>
              <a:t> </a:t>
            </a:r>
            <a:r>
              <a:rPr lang="en-US" sz="1400" dirty="0" err="1">
                <a:solidFill>
                  <a:srgbClr val="0000FF"/>
                </a:solidFill>
              </a:rPr>
              <a:t>phát</a:t>
            </a:r>
            <a:endParaRPr lang="en-US" sz="1400" dirty="0">
              <a:solidFill>
                <a:srgbClr val="0000FF"/>
              </a:solidFill>
            </a:endParaRPr>
          </a:p>
          <a:p>
            <a:pPr eaLnBrk="1" hangingPunct="1"/>
            <a:r>
              <a:rPr lang="en-US" sz="1400" dirty="0">
                <a:solidFill>
                  <a:srgbClr val="0000FF"/>
                </a:solidFill>
              </a:rPr>
              <a:t>* </a:t>
            </a:r>
            <a:r>
              <a:rPr lang="en-US" sz="1400" dirty="0" err="1">
                <a:solidFill>
                  <a:srgbClr val="0000FF"/>
                </a:solidFill>
              </a:rPr>
              <a:t>đáp</a:t>
            </a:r>
            <a:r>
              <a:rPr lang="en-US" sz="1400" dirty="0">
                <a:solidFill>
                  <a:srgbClr val="0000FF"/>
                </a:solidFill>
              </a:rPr>
              <a:t> </a:t>
            </a:r>
            <a:r>
              <a:rPr lang="en-US" sz="1400" dirty="0" err="1">
                <a:solidFill>
                  <a:srgbClr val="0000FF"/>
                </a:solidFill>
              </a:rPr>
              <a:t>ứng</a:t>
            </a:r>
            <a:r>
              <a:rPr lang="en-US" sz="1400" dirty="0">
                <a:solidFill>
                  <a:srgbClr val="0000FF"/>
                </a:solidFill>
              </a:rPr>
              <a:t> DPQ ; ICS </a:t>
            </a:r>
            <a:r>
              <a:rPr lang="en-US" sz="1400" dirty="0" err="1">
                <a:solidFill>
                  <a:srgbClr val="0000FF"/>
                </a:solidFill>
              </a:rPr>
              <a:t>hoặc</a:t>
            </a:r>
            <a:r>
              <a:rPr lang="en-US" sz="1400" dirty="0">
                <a:solidFill>
                  <a:srgbClr val="0000FF"/>
                </a:solidFill>
              </a:rPr>
              <a:t> </a:t>
            </a:r>
            <a:r>
              <a:rPr lang="en-US" sz="1400" dirty="0" err="1">
                <a:solidFill>
                  <a:srgbClr val="0000FF"/>
                </a:solidFill>
              </a:rPr>
              <a:t>Montelukast</a:t>
            </a:r>
            <a:r>
              <a:rPr lang="en-US" sz="1400" dirty="0">
                <a:solidFill>
                  <a:srgbClr val="0000FF"/>
                </a:solidFill>
              </a:rPr>
              <a:t> 4-8 </a:t>
            </a:r>
            <a:r>
              <a:rPr lang="en-US" sz="1400" dirty="0" err="1">
                <a:solidFill>
                  <a:srgbClr val="0000FF"/>
                </a:solidFill>
              </a:rPr>
              <a:t>tuần</a:t>
            </a:r>
            <a:r>
              <a:rPr lang="en-US" sz="1400" dirty="0">
                <a:solidFill>
                  <a:srgbClr val="0000FF"/>
                </a:solidFill>
              </a:rPr>
              <a:t>  </a:t>
            </a:r>
          </a:p>
          <a:p>
            <a:pPr eaLnBrk="1" hangingPunct="1"/>
            <a:endParaRPr lang="en-US" sz="1400" dirty="0">
              <a:solidFill>
                <a:srgbClr val="0000FF"/>
              </a:solidFill>
            </a:endParaRPr>
          </a:p>
        </p:txBody>
      </p:sp>
      <p:sp>
        <p:nvSpPr>
          <p:cNvPr id="5" name="Rectangle 2"/>
          <p:cNvSpPr txBox="1">
            <a:spLocks noChangeArrowheads="1"/>
          </p:cNvSpPr>
          <p:nvPr/>
        </p:nvSpPr>
        <p:spPr>
          <a:xfrm>
            <a:off x="422564" y="533400"/>
            <a:ext cx="8305800" cy="762000"/>
          </a:xfrm>
          <a:prstGeom prst="rect">
            <a:avLst/>
          </a:prstGeom>
        </p:spPr>
        <p:txBody>
          <a:bodyPr lIns="45720" tIns="0" rIns="45720" bIns="0" anchor="b">
            <a:normAutofit/>
          </a:bodyPr>
          <a:lstStyle/>
          <a:p>
            <a:pPr algn="ctr" eaLnBrk="0" hangingPunct="0">
              <a:defRPr/>
            </a:pPr>
            <a:r>
              <a:rPr lang="en-US" sz="3300" b="1" cap="all" dirty="0">
                <a:ln w="500">
                  <a:solidFill>
                    <a:schemeClr val="tx2">
                      <a:shade val="20000"/>
                      <a:satMod val="120000"/>
                    </a:schemeClr>
                  </a:solidFill>
                </a:ln>
                <a:solidFill>
                  <a:srgbClr val="FF0000"/>
                </a:solidFill>
                <a:latin typeface="Arial"/>
                <a:ea typeface="Tahoma" pitchFamily="34" charset="0"/>
                <a:cs typeface="Arial"/>
              </a:rPr>
              <a:t>CHẨN ĐOÁN</a:t>
            </a:r>
            <a:r>
              <a:rPr lang="vi-VN" sz="3300" b="1" cap="all" dirty="0">
                <a:ln w="500">
                  <a:solidFill>
                    <a:schemeClr val="tx2">
                      <a:shade val="20000"/>
                      <a:satMod val="120000"/>
                    </a:schemeClr>
                  </a:solidFill>
                </a:ln>
                <a:solidFill>
                  <a:srgbClr val="FF0000"/>
                </a:solidFill>
                <a:latin typeface="Arial"/>
                <a:ea typeface="Tahoma" pitchFamily="34" charset="0"/>
                <a:cs typeface="Arial"/>
              </a:rPr>
              <a:t> HEN</a:t>
            </a:r>
            <a:r>
              <a:rPr lang="vi-VN" sz="4400" b="1" cap="all" dirty="0">
                <a:ln w="500">
                  <a:solidFill>
                    <a:schemeClr val="tx2">
                      <a:shade val="20000"/>
                      <a:satMod val="120000"/>
                    </a:schemeClr>
                  </a:solidFill>
                </a:ln>
                <a:solidFill>
                  <a:srgbClr val="FF0000"/>
                </a:solidFill>
                <a:latin typeface="Arial"/>
                <a:ea typeface="Tahoma" pitchFamily="34" charset="0"/>
                <a:cs typeface="Arial"/>
              </a:rPr>
              <a:t> </a:t>
            </a:r>
            <a:endParaRPr lang="en-US" sz="4400" b="1" cap="all" dirty="0">
              <a:ln w="500">
                <a:solidFill>
                  <a:schemeClr val="tx2">
                    <a:shade val="20000"/>
                    <a:satMod val="120000"/>
                  </a:schemeClr>
                </a:solidFill>
              </a:ln>
              <a:solidFill>
                <a:srgbClr val="FF0000"/>
              </a:solidFill>
              <a:latin typeface="Arial"/>
              <a:ea typeface="Tahoma" pitchFamily="34" charset="0"/>
              <a:cs typeface="Arial"/>
            </a:endParaRPr>
          </a:p>
        </p:txBody>
      </p:sp>
      <p:sp>
        <p:nvSpPr>
          <p:cNvPr id="23556" name="TextBox 3"/>
          <p:cNvSpPr txBox="1">
            <a:spLocks noChangeArrowheads="1"/>
          </p:cNvSpPr>
          <p:nvPr/>
        </p:nvSpPr>
        <p:spPr bwMode="auto">
          <a:xfrm>
            <a:off x="1143000" y="1828800"/>
            <a:ext cx="3479303" cy="353943"/>
          </a:xfrm>
          <a:prstGeom prst="rect">
            <a:avLst/>
          </a:prstGeom>
          <a:solidFill>
            <a:srgbClr val="CCFF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45720" tIns="22860" rIns="45720" bIns="22860">
            <a:spAutoFit/>
          </a:bodyPr>
          <a:lstStyle>
            <a:lvl1pPr eaLnBrk="0" hangingPunct="0">
              <a:defRPr sz="3600">
                <a:solidFill>
                  <a:schemeClr val="tx1"/>
                </a:solidFill>
                <a:latin typeface="Arial" charset="0"/>
                <a:ea typeface="ＭＳ Ｐゴシック" charset="0"/>
                <a:cs typeface="ＭＳ Ｐゴシック" charset="0"/>
              </a:defRPr>
            </a:lvl1pPr>
            <a:lvl2pPr marL="742950" indent="-285750" eaLnBrk="0" hangingPunct="0">
              <a:defRPr sz="3600">
                <a:solidFill>
                  <a:schemeClr val="tx1"/>
                </a:solidFill>
                <a:latin typeface="Arial" charset="0"/>
                <a:ea typeface="ＭＳ Ｐゴシック" charset="0"/>
              </a:defRPr>
            </a:lvl2pPr>
            <a:lvl3pPr marL="1143000" indent="-228600" eaLnBrk="0" hangingPunct="0">
              <a:defRPr sz="3600">
                <a:solidFill>
                  <a:schemeClr val="tx1"/>
                </a:solidFill>
                <a:latin typeface="Arial" charset="0"/>
                <a:ea typeface="ＭＳ Ｐゴシック" charset="0"/>
              </a:defRPr>
            </a:lvl3pPr>
            <a:lvl4pPr marL="1600200" indent="-228600" eaLnBrk="0" hangingPunct="0">
              <a:defRPr sz="3600">
                <a:solidFill>
                  <a:schemeClr val="tx1"/>
                </a:solidFill>
                <a:latin typeface="Arial" charset="0"/>
                <a:ea typeface="ＭＳ Ｐゴシック" charset="0"/>
              </a:defRPr>
            </a:lvl4pPr>
            <a:lvl5pPr marL="2057400" indent="-228600" eaLnBrk="0" hangingPunct="0">
              <a:defRPr sz="3600">
                <a:solidFill>
                  <a:schemeClr val="tx1"/>
                </a:solidFill>
                <a:latin typeface="Arial" charset="0"/>
                <a:ea typeface="ＭＳ Ｐゴシック" charset="0"/>
              </a:defRPr>
            </a:lvl5pPr>
            <a:lvl6pPr marL="2514600" indent="-228600" eaLnBrk="0" fontAlgn="base" hangingPunct="0">
              <a:spcBef>
                <a:spcPct val="0"/>
              </a:spcBef>
              <a:spcAft>
                <a:spcPct val="0"/>
              </a:spcAft>
              <a:defRPr sz="3600">
                <a:solidFill>
                  <a:schemeClr val="tx1"/>
                </a:solidFill>
                <a:latin typeface="Arial" charset="0"/>
                <a:ea typeface="ＭＳ Ｐゴシック" charset="0"/>
              </a:defRPr>
            </a:lvl6pPr>
            <a:lvl7pPr marL="2971800" indent="-228600" eaLnBrk="0" fontAlgn="base" hangingPunct="0">
              <a:spcBef>
                <a:spcPct val="0"/>
              </a:spcBef>
              <a:spcAft>
                <a:spcPct val="0"/>
              </a:spcAft>
              <a:defRPr sz="3600">
                <a:solidFill>
                  <a:schemeClr val="tx1"/>
                </a:solidFill>
                <a:latin typeface="Arial" charset="0"/>
                <a:ea typeface="ＭＳ Ｐゴシック" charset="0"/>
              </a:defRPr>
            </a:lvl7pPr>
            <a:lvl8pPr marL="3429000" indent="-228600" eaLnBrk="0" fontAlgn="base" hangingPunct="0">
              <a:spcBef>
                <a:spcPct val="0"/>
              </a:spcBef>
              <a:spcAft>
                <a:spcPct val="0"/>
              </a:spcAft>
              <a:defRPr sz="3600">
                <a:solidFill>
                  <a:schemeClr val="tx1"/>
                </a:solidFill>
                <a:latin typeface="Arial" charset="0"/>
                <a:ea typeface="ＭＳ Ｐゴシック" charset="0"/>
              </a:defRPr>
            </a:lvl8pPr>
            <a:lvl9pPr marL="3886200" indent="-228600" eaLnBrk="0" fontAlgn="base" hangingPunct="0">
              <a:spcBef>
                <a:spcPct val="0"/>
              </a:spcBef>
              <a:spcAft>
                <a:spcPct val="0"/>
              </a:spcAft>
              <a:defRPr sz="3600">
                <a:solidFill>
                  <a:schemeClr val="tx1"/>
                </a:solidFill>
                <a:latin typeface="Arial" charset="0"/>
                <a:ea typeface="ＭＳ Ｐゴシック" charset="0"/>
              </a:defRPr>
            </a:lvl9pPr>
          </a:lstStyle>
          <a:p>
            <a:pPr eaLnBrk="1" hangingPunct="1"/>
            <a:r>
              <a:rPr lang="en-US" sz="2000" dirty="0">
                <a:solidFill>
                  <a:srgbClr val="0000FF"/>
                </a:solidFill>
              </a:rPr>
              <a:t>5 TIÊU CHUẨN CHẨN ĐOÁN</a:t>
            </a:r>
          </a:p>
        </p:txBody>
      </p:sp>
    </p:spTree>
    <p:extLst>
      <p:ext uri="{BB962C8B-B14F-4D97-AF65-F5344CB8AC3E}">
        <p14:creationId xmlns:p14="http://schemas.microsoft.com/office/powerpoint/2010/main" val="34677846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808</TotalTime>
  <Words>4337</Words>
  <Application>Microsoft Macintosh PowerPoint</Application>
  <PresentationFormat>On-screen Show (4:3)</PresentationFormat>
  <Paragraphs>656</Paragraphs>
  <Slides>53</Slides>
  <Notes>47</Notes>
  <HiddenSlides>0</HiddenSlides>
  <MMClips>0</MMClips>
  <ScaleCrop>false</ScaleCrop>
  <HeadingPairs>
    <vt:vector size="10" baseType="variant">
      <vt:variant>
        <vt:lpstr>Fonts Used</vt:lpstr>
      </vt:variant>
      <vt:variant>
        <vt:i4>18</vt:i4>
      </vt:variant>
      <vt:variant>
        <vt:lpstr>Theme</vt:lpstr>
      </vt:variant>
      <vt:variant>
        <vt:i4>1</vt:i4>
      </vt:variant>
      <vt:variant>
        <vt:lpstr>Links</vt:lpstr>
      </vt:variant>
      <vt:variant>
        <vt:i4>7</vt:i4>
      </vt:variant>
      <vt:variant>
        <vt:lpstr>Embedded OLE Servers</vt:lpstr>
      </vt:variant>
      <vt:variant>
        <vt:i4>1</vt:i4>
      </vt:variant>
      <vt:variant>
        <vt:lpstr>Slide Titles</vt:lpstr>
      </vt:variant>
      <vt:variant>
        <vt:i4>53</vt:i4>
      </vt:variant>
    </vt:vector>
  </HeadingPairs>
  <TitlesOfParts>
    <vt:vector size="80" baseType="lpstr">
      <vt:lpstr>ＭＳ Ｐゴシック</vt:lpstr>
      <vt:lpstr>新細明體</vt:lpstr>
      <vt:lpstr>.VnMystical</vt:lpstr>
      <vt:lpstr>Arial</vt:lpstr>
      <vt:lpstr>Arial Narrow</vt:lpstr>
      <vt:lpstr>Calibri</vt:lpstr>
      <vt:lpstr>Cambria</vt:lpstr>
      <vt:lpstr>ÇlÇr ñæí©</vt:lpstr>
      <vt:lpstr>Courier New</vt:lpstr>
      <vt:lpstr>Mangal</vt:lpstr>
      <vt:lpstr>Symbol</vt:lpstr>
      <vt:lpstr>Tahoma</vt:lpstr>
      <vt:lpstr>Times New Roman</vt:lpstr>
      <vt:lpstr>VNI-Cooper</vt:lpstr>
      <vt:lpstr>VNI-Helve</vt:lpstr>
      <vt:lpstr>VNI-Times</vt:lpstr>
      <vt:lpstr>Wingdings</vt:lpstr>
      <vt:lpstr>Wingdings 2</vt:lpstr>
      <vt:lpstr>Office Theme</vt:lpstr>
      <vt:lpstr>Macintosh%20HD:Users:Nhan:Desktop:CONG%20TY%20:msd:2015:soan%20thao%20guidelines:tong%20hop%20chinh%20thuc:KHUYE%CC%82%CC%81N%20CA%CC%81O%20HEN%20DU%CC%9BO%CC%9B%CC%81I%205T%202015.doc!OLE_LINK1</vt:lpstr>
      <vt:lpstr>Macintosh%20HD:Users:Nhan:Desktop:CONG%20TY%20:msd:2015:soan%20thao%20guidelines:tong%20hop%20chinh%20thuc:KHUYE%CC%82%CC%81N%20CA%CC%81O%20HEN%20DU%CC%9BO%CC%9B%CC%81I%205T%202015.doc!OLE_LINK1</vt:lpstr>
      <vt:lpstr>Macintosh%20HD:Users:Nhan:Desktop:CONG%20TY%20:msd:2015:soan%20thao%20guidelines:tong%20hop%20chinh%20thuc:KHUYE%CC%82%CC%81N%20CA%CC%81O%20HEN%20DU%CC%9BO%CC%9B%CC%81I%205T%202015.doc!OLE_LINK6</vt:lpstr>
      <vt:lpstr>Macintosh%20HD:Users:Nhan:Desktop:CONG%20TY%20:msd:2015:soan%20thao%20guidelines:tong%20hop%20chinh%20thuc:BA%CC%89N%20TO%CC%82%CC%89NG%20HO%CC%9B%CC%A3P_KHUYE%CC%82%CC%81N%20CA%CC%81O%20CHA%CC%82%CC%89N%20%C4%90OA%CC%81N%20VA%CC%80%20XU%CC%9B%CC%89%20%20TRI%CC%81%20HEN%20TRE%CC%89%20EM%20%20DU%CC%9BO%CC%9B%CC%81I%205%20TUO%CC%82%CC%89I%20.doc!OLE_LINK1</vt:lpstr>
      <vt:lpstr>Macintosh%20HD:Users:Nhan:Desktop:CONG%20TY%20:msd:2015:soan%20thao%20guidelines:tong%20hop%20chinh%20thuc:BA%CC%89N%20TO%CC%82%CC%89NG%20HO%CC%9B%CC%A3P_KHUYE%CC%82%CC%81N%20CA%CC%81O%20CHA%CC%82%CC%89N%20%C4%90OA%CC%81N%20VA%CC%80%20XU%CC%9B%CC%89%20%20TRI%CC%81%20HEN%20TRE%CC%89%20EM%20%20DU%CC%9BO%CC%9B%CC%81I%205%20TUO%CC%82%CC%89I%20.doc!OLE_LINK2</vt:lpstr>
      <vt:lpstr>Macintosh%20HD:Users:Nhan:Desktop:CONG%20TY%20:msd:2015:soan%20thao%20guidelines:tong%20hop%20chinh%20thuc:BA%CC%89N%20TO%CC%82%CC%89NG%20HO%CC%9B%CC%A3P_KHUYE%CC%82%CC%81N%20CA%CC%81O%20CHA%CC%82%CC%89N%20%C4%90OA%CC%81N%20VA%CC%80%20XU%CC%9B%CC%89%20%20TRI%CC%81%20HEN%20TRE%CC%89%20EM%20%20DU%CC%9BO%CC%9B%CC%81I%205%20TUO%CC%82%CC%89I%20.doc!OLE_LINK5</vt:lpstr>
      <vt:lpstr>Macintosh%20HD:Users:Nhan:Desktop:CONG%20TY%20:msd:2015:soan%20thao%20guidelines:tong%20hop%20chinh%20thuc:BA%CC%89N%20TO%CC%82%CC%89NG%20HO%CC%9B%CC%A3P_KHUYE%CC%82%CC%81N%20CA%CC%81O%20CHA%CC%82%CC%89N%20%C4%90OA%CC%81N%20VA%CC%80%20XU%CC%9B%CC%89%20%20TRI%CC%81%20HEN%20TRE%CC%89%20EM%20%20DU%CC%9BO%CC%9B%CC%81I%205%20TUO%CC%82%CC%89I%20.doc!OLE_LINK3</vt:lpstr>
      <vt:lpstr>Bitmap Image</vt:lpstr>
      <vt:lpstr>PowerPoint Presentation</vt:lpstr>
      <vt:lpstr>GÁNH NẶNG  HEN</vt:lpstr>
      <vt:lpstr>TẦN SUẤT HEN TRẺ EM </vt:lpstr>
      <vt:lpstr>ĐỊNH NGHĨA HEN </vt:lpstr>
      <vt:lpstr>PowerPoint Presentation</vt:lpstr>
      <vt:lpstr>TÁI CẤU TRÚC PHẾ QUẢN</vt:lpstr>
      <vt:lpstr>ĐIỀU GÌ XẢY RA TRONG CƠN HEN</vt:lpstr>
      <vt:lpstr>PowerPoint Presentation</vt:lpstr>
      <vt:lpstr>PowerPoint Presentation</vt:lpstr>
      <vt:lpstr>ĐÁP ỨNG DÃN PHẾ QUÃN TRÊN TRẺ KHÒ KHÈ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PHÂN LOẠI KIỂU HÌNH HEN</vt:lpstr>
      <vt:lpstr>PowerPoint Presentation</vt:lpstr>
      <vt:lpstr>KIỂU HÌNH THEO THỜI GIAN </vt:lpstr>
      <vt:lpstr>Khò khè tạm thời không kèm với hen sau này   </vt:lpstr>
      <vt:lpstr>KHÒ KHÈ KÉO DÀI ASTHMA PREDICTIVE INDEX (API) </vt:lpstr>
      <vt:lpstr>PowerPoint Presentation</vt:lpstr>
      <vt:lpstr>PowerPoint Presentation</vt:lpstr>
      <vt:lpstr>PowerPoint Presentation</vt:lpstr>
      <vt:lpstr>DỰ BÁO CƠN HEN CẤP </vt:lpstr>
      <vt:lpstr>Nhập viện ngay lập tức khi có bất kỳ dấu hiệu nào sau đây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Yếu tố nguy cơ cơn hen nặng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Diem Phan</dc:creator>
  <cp:lastModifiedBy>Microsoft Office User</cp:lastModifiedBy>
  <cp:revision>218</cp:revision>
  <dcterms:created xsi:type="dcterms:W3CDTF">2017-09-13T07:52:23Z</dcterms:created>
  <dcterms:modified xsi:type="dcterms:W3CDTF">2018-09-13T13:07:20Z</dcterms:modified>
</cp:coreProperties>
</file>